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5"/>
    <p:sldMasterId id="2147483810" r:id="rId6"/>
    <p:sldMasterId id="2147483860" r:id="rId7"/>
    <p:sldMasterId id="2147483750" r:id="rId8"/>
    <p:sldMasterId id="2147483660" r:id="rId9"/>
    <p:sldMasterId id="2147483904" r:id="rId10"/>
    <p:sldMasterId id="2147483926" r:id="rId11"/>
    <p:sldMasterId id="2147483929" r:id="rId12"/>
    <p:sldMasterId id="2147483949" r:id="rId13"/>
    <p:sldMasterId id="2147483971" r:id="rId14"/>
    <p:sldMasterId id="2147483979" r:id="rId15"/>
    <p:sldMasterId id="2147483999" r:id="rId16"/>
    <p:sldMasterId id="2147484009" r:id="rId17"/>
    <p:sldMasterId id="2147484030" r:id="rId18"/>
  </p:sldMasterIdLst>
  <p:notesMasterIdLst>
    <p:notesMasterId r:id="rId33"/>
  </p:notesMasterIdLst>
  <p:sldIdLst>
    <p:sldId id="2147327777" r:id="rId19"/>
    <p:sldId id="2147327772" r:id="rId20"/>
    <p:sldId id="2147327774" r:id="rId21"/>
    <p:sldId id="2147327775" r:id="rId22"/>
    <p:sldId id="2147327773" r:id="rId23"/>
    <p:sldId id="2147327778" r:id="rId24"/>
    <p:sldId id="2147327761" r:id="rId25"/>
    <p:sldId id="2147327758" r:id="rId26"/>
    <p:sldId id="2147327757" r:id="rId27"/>
    <p:sldId id="2147327762" r:id="rId28"/>
    <p:sldId id="2147327763" r:id="rId29"/>
    <p:sldId id="2147327764" r:id="rId30"/>
    <p:sldId id="2147327765" r:id="rId31"/>
    <p:sldId id="2147327779" r:id="rId32"/>
  </p:sldIdLst>
  <p:sldSz cx="9144000" cy="5143500" type="screen16x9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300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4" autoAdjust="0"/>
    <p:restoredTop sz="90482" autoAdjust="0"/>
  </p:normalViewPr>
  <p:slideViewPr>
    <p:cSldViewPr snapToGrid="0">
      <p:cViewPr varScale="1">
        <p:scale>
          <a:sx n="131" d="100"/>
          <a:sy n="131" d="100"/>
        </p:scale>
        <p:origin x="654" y="120"/>
      </p:cViewPr>
      <p:guideLst>
        <p:guide orient="horz" pos="1872"/>
        <p:guide pos="300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213F9-17E8-4752-B61C-9FF9E3610B38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EA074-6AF9-460A-991D-5AFEB05A8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3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A074-6AF9-460A-991D-5AFEB05A8A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53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A074-6AF9-460A-991D-5AFEB05A8A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6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A074-6AF9-460A-991D-5AFEB05A8A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28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A074-6AF9-460A-991D-5AFEB05A8A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3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A074-6AF9-460A-991D-5AFEB05A8A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54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A074-6AF9-460A-991D-5AFEB05A8A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53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A074-6AF9-460A-991D-5AFEB05A8A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94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F9F82-6566-4EB5-8FA4-C8D201E01CC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48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A074-6AF9-460A-991D-5AFEB05A8A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2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6.xml"/><Relationship Id="rId7" Type="http://schemas.openxmlformats.org/officeDocument/2006/relationships/image" Target="../media/image22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8.xml"/><Relationship Id="rId10" Type="http://schemas.openxmlformats.org/officeDocument/2006/relationships/image" Target="../media/image21.png"/><Relationship Id="rId4" Type="http://schemas.openxmlformats.org/officeDocument/2006/relationships/tags" Target="../tags/tag7.xml"/><Relationship Id="rId9" Type="http://schemas.openxmlformats.org/officeDocument/2006/relationships/image" Target="../media/image20.emf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1.xml"/><Relationship Id="rId7" Type="http://schemas.openxmlformats.org/officeDocument/2006/relationships/image" Target="../media/image22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13.xml"/><Relationship Id="rId10" Type="http://schemas.openxmlformats.org/officeDocument/2006/relationships/image" Target="../media/image21.png"/><Relationship Id="rId4" Type="http://schemas.openxmlformats.org/officeDocument/2006/relationships/tags" Target="../tags/tag12.xml"/><Relationship Id="rId9" Type="http://schemas.openxmlformats.org/officeDocument/2006/relationships/image" Target="../media/image20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6.xml"/><Relationship Id="rId7" Type="http://schemas.openxmlformats.org/officeDocument/2006/relationships/oleObject" Target="../embeddings/oleObject4.bin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2.jpeg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17.xml"/><Relationship Id="rId9" Type="http://schemas.openxmlformats.org/officeDocument/2006/relationships/image" Target="../media/image21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6381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86239906"/>
      </p:ext>
    </p:extLst>
  </p:cSld>
  <p:clrMapOvr>
    <a:masterClrMapping/>
  </p:clrMapOvr>
  <p:hf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Divider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35483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96684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491338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29644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39070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0217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72059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73089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itable Colou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854" y="413473"/>
            <a:ext cx="8247911" cy="3774272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Editable Colour in Master 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81474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702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41486708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35200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8649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69051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5022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31447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2681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38358757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031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15441723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7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058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7009409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414553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7780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6285939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883110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1536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9055931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081027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01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kt 4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49" name="Objekt 4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553698" y="2662819"/>
            <a:ext cx="5779738" cy="1115207"/>
          </a:xfrm>
        </p:spPr>
        <p:txBody>
          <a:bodyPr wrap="square"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500" b="1">
                <a:solidFill>
                  <a:schemeClr val="bg2"/>
                </a:solidFill>
              </a:defRPr>
            </a:lvl1pPr>
            <a:lvl2pPr marL="45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53697" y="1502699"/>
            <a:ext cx="5779740" cy="1056828"/>
          </a:xfrm>
        </p:spPr>
        <p:txBody>
          <a:bodyPr wrap="square">
            <a:spAutoFit/>
          </a:bodyPr>
          <a:lstStyle>
            <a:lvl1pPr algn="r">
              <a:lnSpc>
                <a:spcPct val="120000"/>
              </a:lnSpc>
              <a:defRPr sz="2999" b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50" name="Gruppieren 49"/>
          <p:cNvGrpSpPr/>
          <p:nvPr userDrawn="1">
            <p:custDataLst>
              <p:tags r:id="rId4"/>
            </p:custDataLst>
          </p:nvPr>
        </p:nvGrpSpPr>
        <p:grpSpPr>
          <a:xfrm>
            <a:off x="407988" y="4875649"/>
            <a:ext cx="3051175" cy="98425"/>
            <a:chOff x="407988" y="6543675"/>
            <a:chExt cx="3051175" cy="98425"/>
          </a:xfrm>
        </p:grpSpPr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407988" y="6543675"/>
              <a:ext cx="96838" cy="98425"/>
            </a:xfrm>
            <a:prstGeom prst="rect">
              <a:avLst/>
            </a:prstGeom>
            <a:solidFill>
              <a:srgbClr val="0A1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530225" y="6543675"/>
              <a:ext cx="73025" cy="98425"/>
            </a:xfrm>
            <a:prstGeom prst="rect">
              <a:avLst/>
            </a:prstGeom>
            <a:solidFill>
              <a:srgbClr val="7E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650875" y="6543675"/>
              <a:ext cx="50800" cy="98425"/>
            </a:xfrm>
            <a:prstGeom prst="rect">
              <a:avLst/>
            </a:prstGeom>
            <a:solidFill>
              <a:srgbClr val="ACB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774700" y="6543675"/>
              <a:ext cx="23813" cy="98425"/>
            </a:xfrm>
            <a:prstGeom prst="rect">
              <a:avLst/>
            </a:prstGeom>
            <a:solidFill>
              <a:srgbClr val="D6D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849313" y="6543675"/>
              <a:ext cx="95250" cy="98425"/>
            </a:xfrm>
            <a:prstGeom prst="rect">
              <a:avLst/>
            </a:pr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969963" y="6543675"/>
              <a:ext cx="95250" cy="98425"/>
            </a:xfrm>
            <a:prstGeom prst="rect">
              <a:avLst/>
            </a:prstGeom>
            <a:solidFill>
              <a:srgbClr val="0A1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auto">
            <a:xfrm>
              <a:off x="2170113" y="6543675"/>
              <a:ext cx="1289050" cy="98425"/>
            </a:xfrm>
            <a:custGeom>
              <a:avLst/>
              <a:gdLst>
                <a:gd name="T0" fmla="*/ 387 w 404"/>
                <a:gd name="T1" fmla="*/ 6 h 31"/>
                <a:gd name="T2" fmla="*/ 389 w 404"/>
                <a:gd name="T3" fmla="*/ 29 h 31"/>
                <a:gd name="T4" fmla="*/ 391 w 404"/>
                <a:gd name="T5" fmla="*/ 13 h 31"/>
                <a:gd name="T6" fmla="*/ 364 w 404"/>
                <a:gd name="T7" fmla="*/ 30 h 31"/>
                <a:gd name="T8" fmla="*/ 377 w 404"/>
                <a:gd name="T9" fmla="*/ 30 h 31"/>
                <a:gd name="T10" fmla="*/ 367 w 404"/>
                <a:gd name="T11" fmla="*/ 10 h 31"/>
                <a:gd name="T12" fmla="*/ 356 w 404"/>
                <a:gd name="T13" fmla="*/ 18 h 31"/>
                <a:gd name="T14" fmla="*/ 351 w 404"/>
                <a:gd name="T15" fmla="*/ 31 h 31"/>
                <a:gd name="T16" fmla="*/ 335 w 404"/>
                <a:gd name="T17" fmla="*/ 2 h 31"/>
                <a:gd name="T18" fmla="*/ 333 w 404"/>
                <a:gd name="T19" fmla="*/ 10 h 31"/>
                <a:gd name="T20" fmla="*/ 317 w 404"/>
                <a:gd name="T21" fmla="*/ 20 h 31"/>
                <a:gd name="T22" fmla="*/ 323 w 404"/>
                <a:gd name="T23" fmla="*/ 31 h 31"/>
                <a:gd name="T24" fmla="*/ 309 w 404"/>
                <a:gd name="T25" fmla="*/ 5 h 31"/>
                <a:gd name="T26" fmla="*/ 308 w 404"/>
                <a:gd name="T27" fmla="*/ 10 h 31"/>
                <a:gd name="T28" fmla="*/ 297 w 404"/>
                <a:gd name="T29" fmla="*/ 9 h 31"/>
                <a:gd name="T30" fmla="*/ 293 w 404"/>
                <a:gd name="T31" fmla="*/ 9 h 31"/>
                <a:gd name="T32" fmla="*/ 292 w 404"/>
                <a:gd name="T33" fmla="*/ 2 h 31"/>
                <a:gd name="T34" fmla="*/ 279 w 404"/>
                <a:gd name="T35" fmla="*/ 13 h 31"/>
                <a:gd name="T36" fmla="*/ 293 w 404"/>
                <a:gd name="T37" fmla="*/ 30 h 31"/>
                <a:gd name="T38" fmla="*/ 276 w 404"/>
                <a:gd name="T39" fmla="*/ 2 h 31"/>
                <a:gd name="T40" fmla="*/ 264 w 404"/>
                <a:gd name="T41" fmla="*/ 17 h 31"/>
                <a:gd name="T42" fmla="*/ 242 w 404"/>
                <a:gd name="T43" fmla="*/ 19 h 31"/>
                <a:gd name="T44" fmla="*/ 234 w 404"/>
                <a:gd name="T45" fmla="*/ 16 h 31"/>
                <a:gd name="T46" fmla="*/ 218 w 404"/>
                <a:gd name="T47" fmla="*/ 29 h 31"/>
                <a:gd name="T48" fmla="*/ 229 w 404"/>
                <a:gd name="T49" fmla="*/ 14 h 31"/>
                <a:gd name="T50" fmla="*/ 223 w 404"/>
                <a:gd name="T51" fmla="*/ 28 h 31"/>
                <a:gd name="T52" fmla="*/ 200 w 404"/>
                <a:gd name="T53" fmla="*/ 18 h 31"/>
                <a:gd name="T54" fmla="*/ 213 w 404"/>
                <a:gd name="T55" fmla="*/ 29 h 31"/>
                <a:gd name="T56" fmla="*/ 179 w 404"/>
                <a:gd name="T57" fmla="*/ 30 h 31"/>
                <a:gd name="T58" fmla="*/ 192 w 404"/>
                <a:gd name="T59" fmla="*/ 30 h 31"/>
                <a:gd name="T60" fmla="*/ 175 w 404"/>
                <a:gd name="T61" fmla="*/ 10 h 31"/>
                <a:gd name="T62" fmla="*/ 169 w 404"/>
                <a:gd name="T63" fmla="*/ 5 h 31"/>
                <a:gd name="T64" fmla="*/ 169 w 404"/>
                <a:gd name="T65" fmla="*/ 10 h 31"/>
                <a:gd name="T66" fmla="*/ 155 w 404"/>
                <a:gd name="T67" fmla="*/ 13 h 31"/>
                <a:gd name="T68" fmla="*/ 157 w 404"/>
                <a:gd name="T69" fmla="*/ 25 h 31"/>
                <a:gd name="T70" fmla="*/ 139 w 404"/>
                <a:gd name="T71" fmla="*/ 23 h 31"/>
                <a:gd name="T72" fmla="*/ 126 w 404"/>
                <a:gd name="T73" fmla="*/ 22 h 31"/>
                <a:gd name="T74" fmla="*/ 143 w 404"/>
                <a:gd name="T75" fmla="*/ 25 h 31"/>
                <a:gd name="T76" fmla="*/ 107 w 404"/>
                <a:gd name="T77" fmla="*/ 28 h 31"/>
                <a:gd name="T78" fmla="*/ 107 w 404"/>
                <a:gd name="T79" fmla="*/ 14 h 31"/>
                <a:gd name="T80" fmla="*/ 116 w 404"/>
                <a:gd name="T81" fmla="*/ 15 h 31"/>
                <a:gd name="T82" fmla="*/ 104 w 404"/>
                <a:gd name="T83" fmla="*/ 30 h 31"/>
                <a:gd name="T84" fmla="*/ 90 w 404"/>
                <a:gd name="T85" fmla="*/ 19 h 31"/>
                <a:gd name="T86" fmla="*/ 83 w 404"/>
                <a:gd name="T87" fmla="*/ 28 h 31"/>
                <a:gd name="T88" fmla="*/ 58 w 404"/>
                <a:gd name="T89" fmla="*/ 30 h 31"/>
                <a:gd name="T90" fmla="*/ 70 w 404"/>
                <a:gd name="T91" fmla="*/ 10 h 31"/>
                <a:gd name="T92" fmla="*/ 45 w 404"/>
                <a:gd name="T93" fmla="*/ 24 h 31"/>
                <a:gd name="T94" fmla="*/ 49 w 404"/>
                <a:gd name="T95" fmla="*/ 18 h 31"/>
                <a:gd name="T96" fmla="*/ 45 w 404"/>
                <a:gd name="T97" fmla="*/ 18 h 31"/>
                <a:gd name="T98" fmla="*/ 49 w 404"/>
                <a:gd name="T99" fmla="*/ 30 h 31"/>
                <a:gd name="T100" fmla="*/ 22 w 404"/>
                <a:gd name="T101" fmla="*/ 2 h 31"/>
                <a:gd name="T102" fmla="*/ 2 w 404"/>
                <a:gd name="T103" fmla="*/ 2 h 31"/>
                <a:gd name="T104" fmla="*/ 8 w 404"/>
                <a:gd name="T105" fmla="*/ 17 h 31"/>
                <a:gd name="T106" fmla="*/ 25 w 404"/>
                <a:gd name="T10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4" h="31">
                  <a:moveTo>
                    <a:pt x="402" y="31"/>
                  </a:moveTo>
                  <a:cubicBezTo>
                    <a:pt x="403" y="31"/>
                    <a:pt x="404" y="30"/>
                    <a:pt x="404" y="28"/>
                  </a:cubicBezTo>
                  <a:cubicBezTo>
                    <a:pt x="404" y="27"/>
                    <a:pt x="403" y="26"/>
                    <a:pt x="402" y="26"/>
                  </a:cubicBezTo>
                  <a:cubicBezTo>
                    <a:pt x="400" y="26"/>
                    <a:pt x="399" y="27"/>
                    <a:pt x="399" y="28"/>
                  </a:cubicBezTo>
                  <a:cubicBezTo>
                    <a:pt x="399" y="30"/>
                    <a:pt x="400" y="31"/>
                    <a:pt x="402" y="31"/>
                  </a:cubicBezTo>
                  <a:moveTo>
                    <a:pt x="387" y="6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4" y="10"/>
                    <a:pt x="384" y="10"/>
                    <a:pt x="384" y="10"/>
                  </a:cubicBezTo>
                  <a:cubicBezTo>
                    <a:pt x="384" y="13"/>
                    <a:pt x="384" y="13"/>
                    <a:pt x="384" y="13"/>
                  </a:cubicBezTo>
                  <a:cubicBezTo>
                    <a:pt x="387" y="13"/>
                    <a:pt x="387" y="13"/>
                    <a:pt x="387" y="13"/>
                  </a:cubicBezTo>
                  <a:cubicBezTo>
                    <a:pt x="387" y="24"/>
                    <a:pt x="387" y="24"/>
                    <a:pt x="387" y="24"/>
                  </a:cubicBezTo>
                  <a:cubicBezTo>
                    <a:pt x="387" y="26"/>
                    <a:pt x="388" y="28"/>
                    <a:pt x="389" y="29"/>
                  </a:cubicBezTo>
                  <a:cubicBezTo>
                    <a:pt x="390" y="30"/>
                    <a:pt x="391" y="31"/>
                    <a:pt x="393" y="31"/>
                  </a:cubicBezTo>
                  <a:cubicBezTo>
                    <a:pt x="394" y="31"/>
                    <a:pt x="395" y="31"/>
                    <a:pt x="396" y="30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5" y="28"/>
                    <a:pt x="395" y="28"/>
                    <a:pt x="394" y="28"/>
                  </a:cubicBezTo>
                  <a:cubicBezTo>
                    <a:pt x="392" y="28"/>
                    <a:pt x="391" y="26"/>
                    <a:pt x="391" y="24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6" y="13"/>
                    <a:pt x="396" y="13"/>
                    <a:pt x="396" y="13"/>
                  </a:cubicBezTo>
                  <a:cubicBezTo>
                    <a:pt x="396" y="10"/>
                    <a:pt x="396" y="10"/>
                    <a:pt x="396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5"/>
                    <a:pt x="391" y="5"/>
                    <a:pt x="391" y="5"/>
                  </a:cubicBezTo>
                  <a:lnTo>
                    <a:pt x="387" y="6"/>
                  </a:lnTo>
                  <a:close/>
                  <a:moveTo>
                    <a:pt x="364" y="30"/>
                  </a:moveTo>
                  <a:cubicBezTo>
                    <a:pt x="367" y="30"/>
                    <a:pt x="367" y="30"/>
                    <a:pt x="367" y="30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7"/>
                    <a:pt x="368" y="17"/>
                  </a:cubicBezTo>
                  <a:cubicBezTo>
                    <a:pt x="368" y="15"/>
                    <a:pt x="370" y="13"/>
                    <a:pt x="372" y="13"/>
                  </a:cubicBezTo>
                  <a:cubicBezTo>
                    <a:pt x="376" y="13"/>
                    <a:pt x="377" y="16"/>
                    <a:pt x="377" y="19"/>
                  </a:cubicBezTo>
                  <a:cubicBezTo>
                    <a:pt x="377" y="30"/>
                    <a:pt x="377" y="30"/>
                    <a:pt x="377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18"/>
                    <a:pt x="381" y="18"/>
                    <a:pt x="381" y="18"/>
                  </a:cubicBezTo>
                  <a:cubicBezTo>
                    <a:pt x="381" y="11"/>
                    <a:pt x="376" y="10"/>
                    <a:pt x="374" y="10"/>
                  </a:cubicBezTo>
                  <a:cubicBezTo>
                    <a:pt x="370" y="10"/>
                    <a:pt x="368" y="12"/>
                    <a:pt x="367" y="14"/>
                  </a:cubicBezTo>
                  <a:cubicBezTo>
                    <a:pt x="367" y="14"/>
                    <a:pt x="367" y="14"/>
                    <a:pt x="367" y="14"/>
                  </a:cubicBezTo>
                  <a:cubicBezTo>
                    <a:pt x="367" y="10"/>
                    <a:pt x="367" y="10"/>
                    <a:pt x="367" y="10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364" y="12"/>
                    <a:pt x="364" y="14"/>
                    <a:pt x="364" y="16"/>
                  </a:cubicBezTo>
                  <a:lnTo>
                    <a:pt x="364" y="30"/>
                  </a:lnTo>
                  <a:close/>
                  <a:moveTo>
                    <a:pt x="345" y="18"/>
                  </a:moveTo>
                  <a:cubicBezTo>
                    <a:pt x="345" y="16"/>
                    <a:pt x="347" y="12"/>
                    <a:pt x="351" y="12"/>
                  </a:cubicBezTo>
                  <a:cubicBezTo>
                    <a:pt x="355" y="12"/>
                    <a:pt x="356" y="16"/>
                    <a:pt x="356" y="18"/>
                  </a:cubicBezTo>
                  <a:lnTo>
                    <a:pt x="345" y="18"/>
                  </a:lnTo>
                  <a:close/>
                  <a:moveTo>
                    <a:pt x="359" y="21"/>
                  </a:moveTo>
                  <a:cubicBezTo>
                    <a:pt x="359" y="21"/>
                    <a:pt x="359" y="20"/>
                    <a:pt x="359" y="19"/>
                  </a:cubicBezTo>
                  <a:cubicBezTo>
                    <a:pt x="359" y="16"/>
                    <a:pt x="357" y="10"/>
                    <a:pt x="351" y="10"/>
                  </a:cubicBezTo>
                  <a:cubicBezTo>
                    <a:pt x="345" y="10"/>
                    <a:pt x="341" y="15"/>
                    <a:pt x="341" y="21"/>
                  </a:cubicBezTo>
                  <a:cubicBezTo>
                    <a:pt x="341" y="27"/>
                    <a:pt x="345" y="31"/>
                    <a:pt x="351" y="31"/>
                  </a:cubicBezTo>
                  <a:cubicBezTo>
                    <a:pt x="354" y="31"/>
                    <a:pt x="357" y="30"/>
                    <a:pt x="358" y="29"/>
                  </a:cubicBezTo>
                  <a:cubicBezTo>
                    <a:pt x="357" y="27"/>
                    <a:pt x="357" y="27"/>
                    <a:pt x="357" y="27"/>
                  </a:cubicBezTo>
                  <a:cubicBezTo>
                    <a:pt x="356" y="27"/>
                    <a:pt x="354" y="28"/>
                    <a:pt x="352" y="28"/>
                  </a:cubicBezTo>
                  <a:cubicBezTo>
                    <a:pt x="348" y="28"/>
                    <a:pt x="345" y="26"/>
                    <a:pt x="345" y="21"/>
                  </a:cubicBezTo>
                  <a:lnTo>
                    <a:pt x="359" y="21"/>
                  </a:lnTo>
                  <a:close/>
                  <a:moveTo>
                    <a:pt x="335" y="2"/>
                  </a:moveTo>
                  <a:cubicBezTo>
                    <a:pt x="334" y="2"/>
                    <a:pt x="333" y="3"/>
                    <a:pt x="333" y="5"/>
                  </a:cubicBezTo>
                  <a:cubicBezTo>
                    <a:pt x="333" y="6"/>
                    <a:pt x="334" y="7"/>
                    <a:pt x="335" y="7"/>
                  </a:cubicBezTo>
                  <a:cubicBezTo>
                    <a:pt x="336" y="7"/>
                    <a:pt x="337" y="6"/>
                    <a:pt x="337" y="5"/>
                  </a:cubicBezTo>
                  <a:cubicBezTo>
                    <a:pt x="337" y="3"/>
                    <a:pt x="336" y="2"/>
                    <a:pt x="335" y="2"/>
                  </a:cubicBezTo>
                  <a:moveTo>
                    <a:pt x="337" y="10"/>
                  </a:moveTo>
                  <a:cubicBezTo>
                    <a:pt x="333" y="10"/>
                    <a:pt x="333" y="10"/>
                    <a:pt x="333" y="10"/>
                  </a:cubicBezTo>
                  <a:cubicBezTo>
                    <a:pt x="333" y="30"/>
                    <a:pt x="333" y="30"/>
                    <a:pt x="333" y="30"/>
                  </a:cubicBezTo>
                  <a:cubicBezTo>
                    <a:pt x="337" y="30"/>
                    <a:pt x="337" y="30"/>
                    <a:pt x="337" y="30"/>
                  </a:cubicBezTo>
                  <a:lnTo>
                    <a:pt x="337" y="10"/>
                  </a:lnTo>
                  <a:close/>
                  <a:moveTo>
                    <a:pt x="328" y="27"/>
                  </a:moveTo>
                  <a:cubicBezTo>
                    <a:pt x="327" y="27"/>
                    <a:pt x="326" y="28"/>
                    <a:pt x="324" y="28"/>
                  </a:cubicBezTo>
                  <a:cubicBezTo>
                    <a:pt x="320" y="28"/>
                    <a:pt x="317" y="25"/>
                    <a:pt x="317" y="20"/>
                  </a:cubicBezTo>
                  <a:cubicBezTo>
                    <a:pt x="317" y="16"/>
                    <a:pt x="319" y="13"/>
                    <a:pt x="324" y="13"/>
                  </a:cubicBezTo>
                  <a:cubicBezTo>
                    <a:pt x="326" y="13"/>
                    <a:pt x="327" y="13"/>
                    <a:pt x="328" y="14"/>
                  </a:cubicBezTo>
                  <a:cubicBezTo>
                    <a:pt x="329" y="11"/>
                    <a:pt x="329" y="11"/>
                    <a:pt x="329" y="11"/>
                  </a:cubicBezTo>
                  <a:cubicBezTo>
                    <a:pt x="328" y="10"/>
                    <a:pt x="326" y="10"/>
                    <a:pt x="324" y="10"/>
                  </a:cubicBezTo>
                  <a:cubicBezTo>
                    <a:pt x="317" y="10"/>
                    <a:pt x="313" y="14"/>
                    <a:pt x="313" y="21"/>
                  </a:cubicBezTo>
                  <a:cubicBezTo>
                    <a:pt x="313" y="27"/>
                    <a:pt x="317" y="31"/>
                    <a:pt x="323" y="31"/>
                  </a:cubicBezTo>
                  <a:cubicBezTo>
                    <a:pt x="326" y="31"/>
                    <a:pt x="328" y="30"/>
                    <a:pt x="329" y="30"/>
                  </a:cubicBezTo>
                  <a:lnTo>
                    <a:pt x="328" y="27"/>
                  </a:lnTo>
                  <a:close/>
                  <a:moveTo>
                    <a:pt x="307" y="2"/>
                  </a:moveTo>
                  <a:cubicBezTo>
                    <a:pt x="305" y="2"/>
                    <a:pt x="304" y="3"/>
                    <a:pt x="304" y="5"/>
                  </a:cubicBezTo>
                  <a:cubicBezTo>
                    <a:pt x="304" y="6"/>
                    <a:pt x="305" y="7"/>
                    <a:pt x="307" y="7"/>
                  </a:cubicBezTo>
                  <a:cubicBezTo>
                    <a:pt x="308" y="7"/>
                    <a:pt x="309" y="6"/>
                    <a:pt x="309" y="5"/>
                  </a:cubicBezTo>
                  <a:cubicBezTo>
                    <a:pt x="309" y="3"/>
                    <a:pt x="308" y="2"/>
                    <a:pt x="307" y="2"/>
                  </a:cubicBezTo>
                  <a:moveTo>
                    <a:pt x="308" y="10"/>
                  </a:moveTo>
                  <a:cubicBezTo>
                    <a:pt x="305" y="10"/>
                    <a:pt x="305" y="10"/>
                    <a:pt x="305" y="10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8" y="30"/>
                    <a:pt x="308" y="30"/>
                    <a:pt x="308" y="30"/>
                  </a:cubicBezTo>
                  <a:lnTo>
                    <a:pt x="308" y="10"/>
                  </a:lnTo>
                  <a:close/>
                  <a:moveTo>
                    <a:pt x="297" y="30"/>
                  </a:moveTo>
                  <a:cubicBezTo>
                    <a:pt x="297" y="13"/>
                    <a:pt x="297" y="13"/>
                    <a:pt x="297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97" y="6"/>
                    <a:pt x="298" y="3"/>
                    <a:pt x="301" y="3"/>
                  </a:cubicBezTo>
                  <a:cubicBezTo>
                    <a:pt x="302" y="3"/>
                    <a:pt x="303" y="4"/>
                    <a:pt x="303" y="4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3" y="1"/>
                    <a:pt x="302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4" y="4"/>
                    <a:pt x="293" y="6"/>
                    <a:pt x="293" y="9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5" y="6"/>
                    <a:pt x="286" y="4"/>
                    <a:pt x="289" y="4"/>
                  </a:cubicBezTo>
                  <a:cubicBezTo>
                    <a:pt x="289" y="4"/>
                    <a:pt x="290" y="4"/>
                    <a:pt x="291" y="4"/>
                  </a:cubicBezTo>
                  <a:cubicBezTo>
                    <a:pt x="292" y="2"/>
                    <a:pt x="292" y="2"/>
                    <a:pt x="292" y="2"/>
                  </a:cubicBezTo>
                  <a:cubicBezTo>
                    <a:pt x="291" y="1"/>
                    <a:pt x="290" y="1"/>
                    <a:pt x="289" y="1"/>
                  </a:cubicBezTo>
                  <a:cubicBezTo>
                    <a:pt x="286" y="1"/>
                    <a:pt x="285" y="2"/>
                    <a:pt x="284" y="3"/>
                  </a:cubicBezTo>
                  <a:cubicBezTo>
                    <a:pt x="282" y="4"/>
                    <a:pt x="281" y="7"/>
                    <a:pt x="281" y="10"/>
                  </a:cubicBezTo>
                  <a:cubicBezTo>
                    <a:pt x="281" y="10"/>
                    <a:pt x="281" y="10"/>
                    <a:pt x="281" y="10"/>
                  </a:cubicBezTo>
                  <a:cubicBezTo>
                    <a:pt x="279" y="10"/>
                    <a:pt x="279" y="10"/>
                    <a:pt x="279" y="10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81" y="30"/>
                    <a:pt x="281" y="30"/>
                    <a:pt x="281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5" y="13"/>
                    <a:pt x="285" y="13"/>
                    <a:pt x="285" y="13"/>
                  </a:cubicBezTo>
                  <a:cubicBezTo>
                    <a:pt x="293" y="13"/>
                    <a:pt x="293" y="13"/>
                    <a:pt x="293" y="13"/>
                  </a:cubicBezTo>
                  <a:cubicBezTo>
                    <a:pt x="293" y="30"/>
                    <a:pt x="293" y="30"/>
                    <a:pt x="293" y="30"/>
                  </a:cubicBezTo>
                  <a:lnTo>
                    <a:pt x="297" y="30"/>
                  </a:lnTo>
                  <a:close/>
                  <a:moveTo>
                    <a:pt x="275" y="14"/>
                  </a:moveTo>
                  <a:cubicBezTo>
                    <a:pt x="264" y="14"/>
                    <a:pt x="264" y="14"/>
                    <a:pt x="264" y="14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6" y="2"/>
                    <a:pt x="276" y="2"/>
                    <a:pt x="276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27"/>
                    <a:pt x="276" y="27"/>
                    <a:pt x="276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75" y="17"/>
                    <a:pt x="275" y="17"/>
                    <a:pt x="275" y="17"/>
                  </a:cubicBezTo>
                  <a:lnTo>
                    <a:pt x="275" y="14"/>
                  </a:lnTo>
                  <a:close/>
                  <a:moveTo>
                    <a:pt x="234" y="29"/>
                  </a:moveTo>
                  <a:cubicBezTo>
                    <a:pt x="235" y="30"/>
                    <a:pt x="237" y="31"/>
                    <a:pt x="240" y="31"/>
                  </a:cubicBezTo>
                  <a:cubicBezTo>
                    <a:pt x="244" y="31"/>
                    <a:pt x="247" y="28"/>
                    <a:pt x="247" y="25"/>
                  </a:cubicBezTo>
                  <a:cubicBezTo>
                    <a:pt x="247" y="22"/>
                    <a:pt x="245" y="20"/>
                    <a:pt x="242" y="19"/>
                  </a:cubicBezTo>
                  <a:cubicBezTo>
                    <a:pt x="239" y="18"/>
                    <a:pt x="238" y="17"/>
                    <a:pt x="238" y="15"/>
                  </a:cubicBezTo>
                  <a:cubicBezTo>
                    <a:pt x="238" y="14"/>
                    <a:pt x="239" y="13"/>
                    <a:pt x="241" y="13"/>
                  </a:cubicBezTo>
                  <a:cubicBezTo>
                    <a:pt x="243" y="13"/>
                    <a:pt x="245" y="13"/>
                    <a:pt x="245" y="14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5" y="10"/>
                    <a:pt x="243" y="10"/>
                    <a:pt x="241" y="10"/>
                  </a:cubicBezTo>
                  <a:cubicBezTo>
                    <a:pt x="237" y="10"/>
                    <a:pt x="234" y="12"/>
                    <a:pt x="234" y="16"/>
                  </a:cubicBezTo>
                  <a:cubicBezTo>
                    <a:pt x="234" y="18"/>
                    <a:pt x="236" y="20"/>
                    <a:pt x="240" y="21"/>
                  </a:cubicBezTo>
                  <a:cubicBezTo>
                    <a:pt x="243" y="22"/>
                    <a:pt x="244" y="23"/>
                    <a:pt x="244" y="25"/>
                  </a:cubicBezTo>
                  <a:cubicBezTo>
                    <a:pt x="244" y="27"/>
                    <a:pt x="242" y="28"/>
                    <a:pt x="240" y="28"/>
                  </a:cubicBezTo>
                  <a:cubicBezTo>
                    <a:pt x="238" y="28"/>
                    <a:pt x="236" y="27"/>
                    <a:pt x="235" y="27"/>
                  </a:cubicBezTo>
                  <a:lnTo>
                    <a:pt x="234" y="29"/>
                  </a:lnTo>
                  <a:close/>
                  <a:moveTo>
                    <a:pt x="218" y="29"/>
                  </a:moveTo>
                  <a:cubicBezTo>
                    <a:pt x="219" y="30"/>
                    <a:pt x="221" y="31"/>
                    <a:pt x="223" y="31"/>
                  </a:cubicBezTo>
                  <a:cubicBezTo>
                    <a:pt x="228" y="31"/>
                    <a:pt x="231" y="28"/>
                    <a:pt x="231" y="25"/>
                  </a:cubicBezTo>
                  <a:cubicBezTo>
                    <a:pt x="231" y="22"/>
                    <a:pt x="229" y="20"/>
                    <a:pt x="225" y="19"/>
                  </a:cubicBezTo>
                  <a:cubicBezTo>
                    <a:pt x="223" y="18"/>
                    <a:pt x="222" y="17"/>
                    <a:pt x="222" y="15"/>
                  </a:cubicBezTo>
                  <a:cubicBezTo>
                    <a:pt x="222" y="14"/>
                    <a:pt x="223" y="13"/>
                    <a:pt x="225" y="13"/>
                  </a:cubicBezTo>
                  <a:cubicBezTo>
                    <a:pt x="227" y="13"/>
                    <a:pt x="228" y="13"/>
                    <a:pt x="229" y="14"/>
                  </a:cubicBezTo>
                  <a:cubicBezTo>
                    <a:pt x="230" y="11"/>
                    <a:pt x="230" y="11"/>
                    <a:pt x="230" y="11"/>
                  </a:cubicBezTo>
                  <a:cubicBezTo>
                    <a:pt x="229" y="10"/>
                    <a:pt x="227" y="10"/>
                    <a:pt x="225" y="10"/>
                  </a:cubicBezTo>
                  <a:cubicBezTo>
                    <a:pt x="221" y="10"/>
                    <a:pt x="218" y="12"/>
                    <a:pt x="218" y="16"/>
                  </a:cubicBezTo>
                  <a:cubicBezTo>
                    <a:pt x="218" y="18"/>
                    <a:pt x="220" y="20"/>
                    <a:pt x="223" y="21"/>
                  </a:cubicBezTo>
                  <a:cubicBezTo>
                    <a:pt x="226" y="22"/>
                    <a:pt x="227" y="23"/>
                    <a:pt x="227" y="25"/>
                  </a:cubicBezTo>
                  <a:cubicBezTo>
                    <a:pt x="227" y="27"/>
                    <a:pt x="226" y="28"/>
                    <a:pt x="223" y="28"/>
                  </a:cubicBezTo>
                  <a:cubicBezTo>
                    <a:pt x="221" y="28"/>
                    <a:pt x="220" y="27"/>
                    <a:pt x="218" y="27"/>
                  </a:cubicBezTo>
                  <a:lnTo>
                    <a:pt x="218" y="29"/>
                  </a:lnTo>
                  <a:close/>
                  <a:moveTo>
                    <a:pt x="200" y="18"/>
                  </a:moveTo>
                  <a:cubicBezTo>
                    <a:pt x="200" y="16"/>
                    <a:pt x="202" y="12"/>
                    <a:pt x="206" y="12"/>
                  </a:cubicBezTo>
                  <a:cubicBezTo>
                    <a:pt x="210" y="12"/>
                    <a:pt x="211" y="16"/>
                    <a:pt x="211" y="18"/>
                  </a:cubicBezTo>
                  <a:lnTo>
                    <a:pt x="200" y="18"/>
                  </a:lnTo>
                  <a:close/>
                  <a:moveTo>
                    <a:pt x="214" y="21"/>
                  </a:moveTo>
                  <a:cubicBezTo>
                    <a:pt x="214" y="21"/>
                    <a:pt x="214" y="20"/>
                    <a:pt x="214" y="19"/>
                  </a:cubicBezTo>
                  <a:cubicBezTo>
                    <a:pt x="214" y="16"/>
                    <a:pt x="213" y="10"/>
                    <a:pt x="206" y="10"/>
                  </a:cubicBezTo>
                  <a:cubicBezTo>
                    <a:pt x="200" y="10"/>
                    <a:pt x="197" y="15"/>
                    <a:pt x="197" y="21"/>
                  </a:cubicBezTo>
                  <a:cubicBezTo>
                    <a:pt x="197" y="27"/>
                    <a:pt x="200" y="31"/>
                    <a:pt x="207" y="31"/>
                  </a:cubicBezTo>
                  <a:cubicBezTo>
                    <a:pt x="210" y="31"/>
                    <a:pt x="212" y="30"/>
                    <a:pt x="213" y="29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1" y="27"/>
                    <a:pt x="210" y="28"/>
                    <a:pt x="207" y="28"/>
                  </a:cubicBezTo>
                  <a:cubicBezTo>
                    <a:pt x="203" y="28"/>
                    <a:pt x="200" y="26"/>
                    <a:pt x="200" y="21"/>
                  </a:cubicBezTo>
                  <a:lnTo>
                    <a:pt x="214" y="21"/>
                  </a:lnTo>
                  <a:close/>
                  <a:moveTo>
                    <a:pt x="175" y="30"/>
                  </a:moveTo>
                  <a:cubicBezTo>
                    <a:pt x="179" y="30"/>
                    <a:pt x="179" y="30"/>
                    <a:pt x="179" y="30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9" y="18"/>
                    <a:pt x="179" y="17"/>
                    <a:pt x="179" y="17"/>
                  </a:cubicBezTo>
                  <a:cubicBezTo>
                    <a:pt x="180" y="15"/>
                    <a:pt x="181" y="13"/>
                    <a:pt x="184" y="13"/>
                  </a:cubicBezTo>
                  <a:cubicBezTo>
                    <a:pt x="187" y="13"/>
                    <a:pt x="189" y="16"/>
                    <a:pt x="189" y="19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11"/>
                    <a:pt x="188" y="10"/>
                    <a:pt x="185" y="10"/>
                  </a:cubicBezTo>
                  <a:cubicBezTo>
                    <a:pt x="182" y="10"/>
                    <a:pt x="179" y="12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2"/>
                    <a:pt x="175" y="14"/>
                    <a:pt x="175" y="16"/>
                  </a:cubicBezTo>
                  <a:lnTo>
                    <a:pt x="175" y="30"/>
                  </a:lnTo>
                  <a:close/>
                  <a:moveTo>
                    <a:pt x="167" y="2"/>
                  </a:moveTo>
                  <a:cubicBezTo>
                    <a:pt x="166" y="2"/>
                    <a:pt x="165" y="3"/>
                    <a:pt x="165" y="5"/>
                  </a:cubicBezTo>
                  <a:cubicBezTo>
                    <a:pt x="165" y="6"/>
                    <a:pt x="166" y="7"/>
                    <a:pt x="167" y="7"/>
                  </a:cubicBezTo>
                  <a:cubicBezTo>
                    <a:pt x="169" y="7"/>
                    <a:pt x="169" y="6"/>
                    <a:pt x="169" y="5"/>
                  </a:cubicBezTo>
                  <a:cubicBezTo>
                    <a:pt x="169" y="3"/>
                    <a:pt x="168" y="2"/>
                    <a:pt x="167" y="2"/>
                  </a:cubicBezTo>
                  <a:moveTo>
                    <a:pt x="169" y="10"/>
                  </a:moveTo>
                  <a:cubicBezTo>
                    <a:pt x="165" y="10"/>
                    <a:pt x="165" y="10"/>
                    <a:pt x="165" y="10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9" y="30"/>
                    <a:pt x="169" y="30"/>
                    <a:pt x="169" y="30"/>
                  </a:cubicBezTo>
                  <a:lnTo>
                    <a:pt x="169" y="10"/>
                  </a:lnTo>
                  <a:close/>
                  <a:moveTo>
                    <a:pt x="148" y="29"/>
                  </a:moveTo>
                  <a:cubicBezTo>
                    <a:pt x="149" y="30"/>
                    <a:pt x="151" y="31"/>
                    <a:pt x="153" y="31"/>
                  </a:cubicBezTo>
                  <a:cubicBezTo>
                    <a:pt x="158" y="31"/>
                    <a:pt x="161" y="28"/>
                    <a:pt x="161" y="25"/>
                  </a:cubicBezTo>
                  <a:cubicBezTo>
                    <a:pt x="161" y="22"/>
                    <a:pt x="159" y="20"/>
                    <a:pt x="155" y="19"/>
                  </a:cubicBezTo>
                  <a:cubicBezTo>
                    <a:pt x="153" y="18"/>
                    <a:pt x="152" y="17"/>
                    <a:pt x="152" y="15"/>
                  </a:cubicBezTo>
                  <a:cubicBezTo>
                    <a:pt x="152" y="14"/>
                    <a:pt x="153" y="13"/>
                    <a:pt x="155" y="13"/>
                  </a:cubicBezTo>
                  <a:cubicBezTo>
                    <a:pt x="157" y="13"/>
                    <a:pt x="158" y="13"/>
                    <a:pt x="159" y="14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59" y="10"/>
                    <a:pt x="157" y="10"/>
                    <a:pt x="155" y="10"/>
                  </a:cubicBezTo>
                  <a:cubicBezTo>
                    <a:pt x="151" y="10"/>
                    <a:pt x="148" y="12"/>
                    <a:pt x="148" y="16"/>
                  </a:cubicBezTo>
                  <a:cubicBezTo>
                    <a:pt x="148" y="18"/>
                    <a:pt x="150" y="20"/>
                    <a:pt x="153" y="21"/>
                  </a:cubicBezTo>
                  <a:cubicBezTo>
                    <a:pt x="156" y="22"/>
                    <a:pt x="157" y="23"/>
                    <a:pt x="157" y="25"/>
                  </a:cubicBezTo>
                  <a:cubicBezTo>
                    <a:pt x="157" y="27"/>
                    <a:pt x="156" y="28"/>
                    <a:pt x="153" y="28"/>
                  </a:cubicBezTo>
                  <a:cubicBezTo>
                    <a:pt x="151" y="28"/>
                    <a:pt x="150" y="27"/>
                    <a:pt x="148" y="27"/>
                  </a:cubicBezTo>
                  <a:lnTo>
                    <a:pt x="148" y="29"/>
                  </a:lnTo>
                  <a:close/>
                  <a:moveTo>
                    <a:pt x="143" y="10"/>
                  </a:moveTo>
                  <a:cubicBezTo>
                    <a:pt x="139" y="10"/>
                    <a:pt x="139" y="10"/>
                    <a:pt x="139" y="1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39" y="24"/>
                    <a:pt x="139" y="24"/>
                  </a:cubicBezTo>
                  <a:cubicBezTo>
                    <a:pt x="138" y="26"/>
                    <a:pt x="136" y="28"/>
                    <a:pt x="134" y="28"/>
                  </a:cubicBezTo>
                  <a:cubicBezTo>
                    <a:pt x="131" y="28"/>
                    <a:pt x="130" y="25"/>
                    <a:pt x="130" y="21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9"/>
                    <a:pt x="130" y="31"/>
                    <a:pt x="133" y="31"/>
                  </a:cubicBezTo>
                  <a:cubicBezTo>
                    <a:pt x="136" y="31"/>
                    <a:pt x="139" y="29"/>
                    <a:pt x="139" y="27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29"/>
                    <a:pt x="143" y="27"/>
                    <a:pt x="143" y="25"/>
                  </a:cubicBezTo>
                  <a:lnTo>
                    <a:pt x="143" y="10"/>
                  </a:lnTo>
                  <a:close/>
                  <a:moveTo>
                    <a:pt x="107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4" y="17"/>
                    <a:pt x="117" y="19"/>
                    <a:pt x="117" y="22"/>
                  </a:cubicBezTo>
                  <a:cubicBezTo>
                    <a:pt x="117" y="26"/>
                    <a:pt x="114" y="28"/>
                    <a:pt x="110" y="28"/>
                  </a:cubicBezTo>
                  <a:cubicBezTo>
                    <a:pt x="109" y="28"/>
                    <a:pt x="108" y="28"/>
                    <a:pt x="107" y="28"/>
                  </a:cubicBezTo>
                  <a:lnTo>
                    <a:pt x="107" y="17"/>
                  </a:lnTo>
                  <a:close/>
                  <a:moveTo>
                    <a:pt x="107" y="5"/>
                  </a:moveTo>
                  <a:cubicBezTo>
                    <a:pt x="108" y="5"/>
                    <a:pt x="109" y="5"/>
                    <a:pt x="110" y="5"/>
                  </a:cubicBezTo>
                  <a:cubicBezTo>
                    <a:pt x="114" y="5"/>
                    <a:pt x="117" y="6"/>
                    <a:pt x="117" y="9"/>
                  </a:cubicBezTo>
                  <a:cubicBezTo>
                    <a:pt x="117" y="12"/>
                    <a:pt x="114" y="14"/>
                    <a:pt x="111" y="14"/>
                  </a:cubicBezTo>
                  <a:cubicBezTo>
                    <a:pt x="107" y="14"/>
                    <a:pt x="107" y="14"/>
                    <a:pt x="107" y="14"/>
                  </a:cubicBezTo>
                  <a:lnTo>
                    <a:pt x="107" y="5"/>
                  </a:lnTo>
                  <a:close/>
                  <a:moveTo>
                    <a:pt x="104" y="30"/>
                  </a:moveTo>
                  <a:cubicBezTo>
                    <a:pt x="105" y="30"/>
                    <a:pt x="107" y="31"/>
                    <a:pt x="109" y="31"/>
                  </a:cubicBezTo>
                  <a:cubicBezTo>
                    <a:pt x="114" y="31"/>
                    <a:pt x="117" y="30"/>
                    <a:pt x="119" y="28"/>
                  </a:cubicBezTo>
                  <a:cubicBezTo>
                    <a:pt x="120" y="27"/>
                    <a:pt x="121" y="25"/>
                    <a:pt x="121" y="22"/>
                  </a:cubicBezTo>
                  <a:cubicBezTo>
                    <a:pt x="121" y="18"/>
                    <a:pt x="118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8" y="14"/>
                    <a:pt x="120" y="12"/>
                    <a:pt x="120" y="9"/>
                  </a:cubicBezTo>
                  <a:cubicBezTo>
                    <a:pt x="120" y="7"/>
                    <a:pt x="119" y="5"/>
                    <a:pt x="118" y="4"/>
                  </a:cubicBezTo>
                  <a:cubicBezTo>
                    <a:pt x="116" y="3"/>
                    <a:pt x="114" y="2"/>
                    <a:pt x="110" y="2"/>
                  </a:cubicBezTo>
                  <a:cubicBezTo>
                    <a:pt x="108" y="2"/>
                    <a:pt x="105" y="2"/>
                    <a:pt x="104" y="3"/>
                  </a:cubicBezTo>
                  <a:lnTo>
                    <a:pt x="104" y="30"/>
                  </a:lnTo>
                  <a:close/>
                  <a:moveTo>
                    <a:pt x="76" y="18"/>
                  </a:moveTo>
                  <a:cubicBezTo>
                    <a:pt x="76" y="16"/>
                    <a:pt x="78" y="12"/>
                    <a:pt x="82" y="12"/>
                  </a:cubicBezTo>
                  <a:cubicBezTo>
                    <a:pt x="86" y="12"/>
                    <a:pt x="87" y="16"/>
                    <a:pt x="87" y="18"/>
                  </a:cubicBezTo>
                  <a:lnTo>
                    <a:pt x="76" y="18"/>
                  </a:lnTo>
                  <a:close/>
                  <a:moveTo>
                    <a:pt x="90" y="21"/>
                  </a:moveTo>
                  <a:cubicBezTo>
                    <a:pt x="90" y="21"/>
                    <a:pt x="90" y="20"/>
                    <a:pt x="90" y="19"/>
                  </a:cubicBezTo>
                  <a:cubicBezTo>
                    <a:pt x="90" y="16"/>
                    <a:pt x="88" y="10"/>
                    <a:pt x="82" y="10"/>
                  </a:cubicBezTo>
                  <a:cubicBezTo>
                    <a:pt x="76" y="10"/>
                    <a:pt x="72" y="15"/>
                    <a:pt x="72" y="21"/>
                  </a:cubicBezTo>
                  <a:cubicBezTo>
                    <a:pt x="72" y="27"/>
                    <a:pt x="76" y="31"/>
                    <a:pt x="82" y="31"/>
                  </a:cubicBezTo>
                  <a:cubicBezTo>
                    <a:pt x="86" y="31"/>
                    <a:pt x="88" y="30"/>
                    <a:pt x="89" y="2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7" y="27"/>
                    <a:pt x="85" y="28"/>
                    <a:pt x="83" y="28"/>
                  </a:cubicBezTo>
                  <a:cubicBezTo>
                    <a:pt x="79" y="28"/>
                    <a:pt x="76" y="26"/>
                    <a:pt x="76" y="21"/>
                  </a:cubicBezTo>
                  <a:lnTo>
                    <a:pt x="90" y="21"/>
                  </a:lnTo>
                  <a:close/>
                  <a:moveTo>
                    <a:pt x="58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8"/>
                    <a:pt x="59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58" y="1"/>
                  </a:ln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5"/>
                  </a:cubicBezTo>
                  <a:cubicBezTo>
                    <a:pt x="44" y="26"/>
                    <a:pt x="43" y="28"/>
                    <a:pt x="40" y="28"/>
                  </a:cubicBezTo>
                  <a:cubicBezTo>
                    <a:pt x="38" y="28"/>
                    <a:pt x="37" y="27"/>
                    <a:pt x="37" y="25"/>
                  </a:cubicBezTo>
                  <a:cubicBezTo>
                    <a:pt x="37" y="21"/>
                    <a:pt x="41" y="20"/>
                    <a:pt x="45" y="20"/>
                  </a:cubicBezTo>
                  <a:lnTo>
                    <a:pt x="45" y="24"/>
                  </a:lnTo>
                  <a:close/>
                  <a:moveTo>
                    <a:pt x="49" y="18"/>
                  </a:moveTo>
                  <a:cubicBezTo>
                    <a:pt x="49" y="14"/>
                    <a:pt x="47" y="10"/>
                    <a:pt x="41" y="10"/>
                  </a:cubicBezTo>
                  <a:cubicBezTo>
                    <a:pt x="38" y="10"/>
                    <a:pt x="36" y="11"/>
                    <a:pt x="34" y="12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3"/>
                    <a:pt x="38" y="13"/>
                    <a:pt x="40" y="13"/>
                  </a:cubicBezTo>
                  <a:cubicBezTo>
                    <a:pt x="44" y="12"/>
                    <a:pt x="45" y="16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37" y="17"/>
                    <a:pt x="33" y="20"/>
                    <a:pt x="33" y="25"/>
                  </a:cubicBezTo>
                  <a:cubicBezTo>
                    <a:pt x="33" y="28"/>
                    <a:pt x="35" y="31"/>
                    <a:pt x="39" y="31"/>
                  </a:cubicBezTo>
                  <a:cubicBezTo>
                    <a:pt x="42" y="31"/>
                    <a:pt x="44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9"/>
                    <a:pt x="49" y="27"/>
                    <a:pt x="49" y="26"/>
                  </a:cubicBezTo>
                  <a:lnTo>
                    <a:pt x="49" y="18"/>
                  </a:lnTo>
                  <a:close/>
                  <a:moveTo>
                    <a:pt x="25" y="30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9"/>
                    <a:pt x="15" y="22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2"/>
                    <a:pt x="13" y="19"/>
                    <a:pt x="12" y="1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4"/>
                    <a:pt x="5" y="9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9"/>
                    <a:pt x="7" y="13"/>
                    <a:pt x="8" y="1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3"/>
                    <a:pt x="23" y="9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9"/>
                    <a:pt x="24" y="14"/>
                    <a:pt x="25" y="18"/>
                  </a:cubicBezTo>
                  <a:lnTo>
                    <a:pt x="25" y="30"/>
                  </a:lnTo>
                  <a:close/>
                </a:path>
              </a:pathLst>
            </a:cu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1165225" y="6546850"/>
              <a:ext cx="931863" cy="95250"/>
            </a:xfrm>
            <a:custGeom>
              <a:avLst/>
              <a:gdLst>
                <a:gd name="T0" fmla="*/ 287 w 292"/>
                <a:gd name="T1" fmla="*/ 18 h 30"/>
                <a:gd name="T2" fmla="*/ 291 w 292"/>
                <a:gd name="T3" fmla="*/ 10 h 30"/>
                <a:gd name="T4" fmla="*/ 288 w 292"/>
                <a:gd name="T5" fmla="*/ 24 h 30"/>
                <a:gd name="T6" fmla="*/ 271 w 292"/>
                <a:gd name="T7" fmla="*/ 21 h 30"/>
                <a:gd name="T8" fmla="*/ 265 w 292"/>
                <a:gd name="T9" fmla="*/ 12 h 30"/>
                <a:gd name="T10" fmla="*/ 271 w 292"/>
                <a:gd name="T11" fmla="*/ 0 h 30"/>
                <a:gd name="T12" fmla="*/ 255 w 292"/>
                <a:gd name="T13" fmla="*/ 20 h 30"/>
                <a:gd name="T14" fmla="*/ 271 w 292"/>
                <a:gd name="T15" fmla="*/ 29 h 30"/>
                <a:gd name="T16" fmla="*/ 271 w 292"/>
                <a:gd name="T17" fmla="*/ 0 h 30"/>
                <a:gd name="T18" fmla="*/ 247 w 292"/>
                <a:gd name="T19" fmla="*/ 17 h 30"/>
                <a:gd name="T20" fmla="*/ 253 w 292"/>
                <a:gd name="T21" fmla="*/ 9 h 30"/>
                <a:gd name="T22" fmla="*/ 243 w 292"/>
                <a:gd name="T23" fmla="*/ 9 h 30"/>
                <a:gd name="T24" fmla="*/ 234 w 292"/>
                <a:gd name="T25" fmla="*/ 24 h 30"/>
                <a:gd name="T26" fmla="*/ 234 w 292"/>
                <a:gd name="T27" fmla="*/ 23 h 30"/>
                <a:gd name="T28" fmla="*/ 224 w 292"/>
                <a:gd name="T29" fmla="*/ 13 h 30"/>
                <a:gd name="T30" fmla="*/ 222 w 292"/>
                <a:gd name="T31" fmla="*/ 24 h 30"/>
                <a:gd name="T32" fmla="*/ 235 w 292"/>
                <a:gd name="T33" fmla="*/ 29 h 30"/>
                <a:gd name="T34" fmla="*/ 214 w 292"/>
                <a:gd name="T35" fmla="*/ 21 h 30"/>
                <a:gd name="T36" fmla="*/ 209 w 292"/>
                <a:gd name="T37" fmla="*/ 12 h 30"/>
                <a:gd name="T38" fmla="*/ 214 w 292"/>
                <a:gd name="T39" fmla="*/ 0 h 30"/>
                <a:gd name="T40" fmla="*/ 199 w 292"/>
                <a:gd name="T41" fmla="*/ 20 h 30"/>
                <a:gd name="T42" fmla="*/ 214 w 292"/>
                <a:gd name="T43" fmla="*/ 29 h 30"/>
                <a:gd name="T44" fmla="*/ 214 w 292"/>
                <a:gd name="T45" fmla="*/ 0 h 30"/>
                <a:gd name="T46" fmla="*/ 181 w 292"/>
                <a:gd name="T47" fmla="*/ 16 h 30"/>
                <a:gd name="T48" fmla="*/ 194 w 292"/>
                <a:gd name="T49" fmla="*/ 29 h 30"/>
                <a:gd name="T50" fmla="*/ 180 w 292"/>
                <a:gd name="T51" fmla="*/ 13 h 30"/>
                <a:gd name="T52" fmla="*/ 177 w 292"/>
                <a:gd name="T53" fmla="*/ 29 h 30"/>
                <a:gd name="T54" fmla="*/ 159 w 292"/>
                <a:gd name="T55" fmla="*/ 24 h 30"/>
                <a:gd name="T56" fmla="*/ 164 w 292"/>
                <a:gd name="T57" fmla="*/ 9 h 30"/>
                <a:gd name="T58" fmla="*/ 168 w 292"/>
                <a:gd name="T59" fmla="*/ 16 h 30"/>
                <a:gd name="T60" fmla="*/ 168 w 292"/>
                <a:gd name="T61" fmla="*/ 27 h 30"/>
                <a:gd name="T62" fmla="*/ 171 w 292"/>
                <a:gd name="T63" fmla="*/ 25 h 30"/>
                <a:gd name="T64" fmla="*/ 141 w 292"/>
                <a:gd name="T65" fmla="*/ 9 h 30"/>
                <a:gd name="T66" fmla="*/ 146 w 292"/>
                <a:gd name="T67" fmla="*/ 28 h 30"/>
                <a:gd name="T68" fmla="*/ 151 w 292"/>
                <a:gd name="T69" fmla="*/ 27 h 30"/>
                <a:gd name="T70" fmla="*/ 153 w 292"/>
                <a:gd name="T71" fmla="*/ 9 h 30"/>
                <a:gd name="T72" fmla="*/ 122 w 292"/>
                <a:gd name="T73" fmla="*/ 28 h 30"/>
                <a:gd name="T74" fmla="*/ 126 w 292"/>
                <a:gd name="T75" fmla="*/ 8 h 30"/>
                <a:gd name="T76" fmla="*/ 131 w 292"/>
                <a:gd name="T77" fmla="*/ 1 h 30"/>
                <a:gd name="T78" fmla="*/ 129 w 292"/>
                <a:gd name="T79" fmla="*/ 27 h 30"/>
                <a:gd name="T80" fmla="*/ 108 w 292"/>
                <a:gd name="T81" fmla="*/ 29 h 30"/>
                <a:gd name="T82" fmla="*/ 95 w 292"/>
                <a:gd name="T83" fmla="*/ 23 h 30"/>
                <a:gd name="T84" fmla="*/ 95 w 292"/>
                <a:gd name="T85" fmla="*/ 19 h 30"/>
                <a:gd name="T86" fmla="*/ 84 w 292"/>
                <a:gd name="T87" fmla="*/ 11 h 30"/>
                <a:gd name="T88" fmla="*/ 95 w 292"/>
                <a:gd name="T89" fmla="*/ 17 h 30"/>
                <a:gd name="T90" fmla="*/ 95 w 292"/>
                <a:gd name="T91" fmla="*/ 27 h 30"/>
                <a:gd name="T92" fmla="*/ 99 w 292"/>
                <a:gd name="T93" fmla="*/ 17 h 30"/>
                <a:gd name="T94" fmla="*/ 76 w 292"/>
                <a:gd name="T95" fmla="*/ 19 h 30"/>
                <a:gd name="T96" fmla="*/ 64 w 292"/>
                <a:gd name="T97" fmla="*/ 18 h 30"/>
                <a:gd name="T98" fmla="*/ 64 w 292"/>
                <a:gd name="T99" fmla="*/ 26 h 30"/>
                <a:gd name="T100" fmla="*/ 71 w 292"/>
                <a:gd name="T101" fmla="*/ 9 h 30"/>
                <a:gd name="T102" fmla="*/ 61 w 292"/>
                <a:gd name="T103" fmla="*/ 0 h 30"/>
                <a:gd name="T104" fmla="*/ 46 w 292"/>
                <a:gd name="T105" fmla="*/ 27 h 30"/>
                <a:gd name="T106" fmla="*/ 37 w 292"/>
                <a:gd name="T107" fmla="*/ 19 h 30"/>
                <a:gd name="T108" fmla="*/ 28 w 292"/>
                <a:gd name="T109" fmla="*/ 29 h 30"/>
                <a:gd name="T110" fmla="*/ 28 w 292"/>
                <a:gd name="T111" fmla="*/ 29 h 30"/>
                <a:gd name="T112" fmla="*/ 19 w 292"/>
                <a:gd name="T113" fmla="*/ 18 h 30"/>
                <a:gd name="T114" fmla="*/ 15 w 292"/>
                <a:gd name="T115" fmla="*/ 4 h 30"/>
                <a:gd name="T116" fmla="*/ 0 w 292"/>
                <a:gd name="T117" fmla="*/ 16 h 30"/>
                <a:gd name="T118" fmla="*/ 23 w 292"/>
                <a:gd name="T11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30">
                  <a:moveTo>
                    <a:pt x="279" y="28"/>
                  </a:moveTo>
                  <a:cubicBezTo>
                    <a:pt x="280" y="29"/>
                    <a:pt x="282" y="30"/>
                    <a:pt x="285" y="30"/>
                  </a:cubicBezTo>
                  <a:cubicBezTo>
                    <a:pt x="289" y="30"/>
                    <a:pt x="292" y="27"/>
                    <a:pt x="292" y="24"/>
                  </a:cubicBezTo>
                  <a:cubicBezTo>
                    <a:pt x="292" y="21"/>
                    <a:pt x="290" y="19"/>
                    <a:pt x="287" y="18"/>
                  </a:cubicBezTo>
                  <a:cubicBezTo>
                    <a:pt x="284" y="17"/>
                    <a:pt x="283" y="16"/>
                    <a:pt x="283" y="14"/>
                  </a:cubicBezTo>
                  <a:cubicBezTo>
                    <a:pt x="283" y="13"/>
                    <a:pt x="284" y="12"/>
                    <a:pt x="286" y="12"/>
                  </a:cubicBezTo>
                  <a:cubicBezTo>
                    <a:pt x="288" y="12"/>
                    <a:pt x="290" y="12"/>
                    <a:pt x="290" y="13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0" y="9"/>
                    <a:pt x="288" y="9"/>
                    <a:pt x="286" y="9"/>
                  </a:cubicBezTo>
                  <a:cubicBezTo>
                    <a:pt x="282" y="9"/>
                    <a:pt x="279" y="11"/>
                    <a:pt x="279" y="15"/>
                  </a:cubicBezTo>
                  <a:cubicBezTo>
                    <a:pt x="279" y="17"/>
                    <a:pt x="281" y="19"/>
                    <a:pt x="285" y="20"/>
                  </a:cubicBezTo>
                  <a:cubicBezTo>
                    <a:pt x="287" y="21"/>
                    <a:pt x="288" y="22"/>
                    <a:pt x="288" y="24"/>
                  </a:cubicBezTo>
                  <a:cubicBezTo>
                    <a:pt x="288" y="26"/>
                    <a:pt x="287" y="27"/>
                    <a:pt x="285" y="27"/>
                  </a:cubicBezTo>
                  <a:cubicBezTo>
                    <a:pt x="283" y="27"/>
                    <a:pt x="281" y="26"/>
                    <a:pt x="280" y="26"/>
                  </a:cubicBezTo>
                  <a:lnTo>
                    <a:pt x="279" y="28"/>
                  </a:lnTo>
                  <a:close/>
                  <a:moveTo>
                    <a:pt x="271" y="21"/>
                  </a:moveTo>
                  <a:cubicBezTo>
                    <a:pt x="271" y="21"/>
                    <a:pt x="270" y="22"/>
                    <a:pt x="270" y="22"/>
                  </a:cubicBezTo>
                  <a:cubicBezTo>
                    <a:pt x="270" y="25"/>
                    <a:pt x="267" y="27"/>
                    <a:pt x="265" y="27"/>
                  </a:cubicBezTo>
                  <a:cubicBezTo>
                    <a:pt x="261" y="27"/>
                    <a:pt x="259" y="23"/>
                    <a:pt x="259" y="19"/>
                  </a:cubicBezTo>
                  <a:cubicBezTo>
                    <a:pt x="259" y="15"/>
                    <a:pt x="261" y="12"/>
                    <a:pt x="265" y="12"/>
                  </a:cubicBezTo>
                  <a:cubicBezTo>
                    <a:pt x="268" y="12"/>
                    <a:pt x="270" y="14"/>
                    <a:pt x="270" y="16"/>
                  </a:cubicBezTo>
                  <a:cubicBezTo>
                    <a:pt x="270" y="16"/>
                    <a:pt x="271" y="17"/>
                    <a:pt x="271" y="17"/>
                  </a:cubicBezTo>
                  <a:lnTo>
                    <a:pt x="271" y="21"/>
                  </a:lnTo>
                  <a:close/>
                  <a:moveTo>
                    <a:pt x="271" y="0"/>
                  </a:moveTo>
                  <a:cubicBezTo>
                    <a:pt x="271" y="12"/>
                    <a:pt x="271" y="12"/>
                    <a:pt x="271" y="12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70" y="10"/>
                    <a:pt x="267" y="9"/>
                    <a:pt x="264" y="9"/>
                  </a:cubicBezTo>
                  <a:cubicBezTo>
                    <a:pt x="260" y="9"/>
                    <a:pt x="255" y="13"/>
                    <a:pt x="255" y="20"/>
                  </a:cubicBezTo>
                  <a:cubicBezTo>
                    <a:pt x="255" y="26"/>
                    <a:pt x="259" y="30"/>
                    <a:pt x="264" y="30"/>
                  </a:cubicBezTo>
                  <a:cubicBezTo>
                    <a:pt x="267" y="30"/>
                    <a:pt x="270" y="28"/>
                    <a:pt x="271" y="26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71" y="29"/>
                    <a:pt x="271" y="29"/>
                    <a:pt x="271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28"/>
                    <a:pt x="274" y="26"/>
                    <a:pt x="274" y="24"/>
                  </a:cubicBezTo>
                  <a:cubicBezTo>
                    <a:pt x="274" y="0"/>
                    <a:pt x="274" y="0"/>
                    <a:pt x="274" y="0"/>
                  </a:cubicBezTo>
                  <a:lnTo>
                    <a:pt x="271" y="0"/>
                  </a:lnTo>
                  <a:close/>
                  <a:moveTo>
                    <a:pt x="244" y="29"/>
                  </a:moveTo>
                  <a:cubicBezTo>
                    <a:pt x="247" y="29"/>
                    <a:pt x="247" y="29"/>
                    <a:pt x="247" y="2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8"/>
                    <a:pt x="247" y="17"/>
                    <a:pt x="247" y="17"/>
                  </a:cubicBezTo>
                  <a:cubicBezTo>
                    <a:pt x="248" y="14"/>
                    <a:pt x="250" y="12"/>
                    <a:pt x="252" y="12"/>
                  </a:cubicBezTo>
                  <a:cubicBezTo>
                    <a:pt x="253" y="12"/>
                    <a:pt x="253" y="12"/>
                    <a:pt x="254" y="12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0" y="9"/>
                    <a:pt x="248" y="11"/>
                    <a:pt x="247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7" y="9"/>
                    <a:pt x="247" y="9"/>
                    <a:pt x="247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4" y="11"/>
                    <a:pt x="244" y="13"/>
                    <a:pt x="244" y="16"/>
                  </a:cubicBezTo>
                  <a:lnTo>
                    <a:pt x="244" y="29"/>
                  </a:lnTo>
                  <a:close/>
                  <a:moveTo>
                    <a:pt x="234" y="23"/>
                  </a:moveTo>
                  <a:cubicBezTo>
                    <a:pt x="234" y="23"/>
                    <a:pt x="234" y="23"/>
                    <a:pt x="234" y="24"/>
                  </a:cubicBezTo>
                  <a:cubicBezTo>
                    <a:pt x="233" y="25"/>
                    <a:pt x="232" y="27"/>
                    <a:pt x="229" y="27"/>
                  </a:cubicBezTo>
                  <a:cubicBezTo>
                    <a:pt x="227" y="27"/>
                    <a:pt x="226" y="26"/>
                    <a:pt x="226" y="24"/>
                  </a:cubicBezTo>
                  <a:cubicBezTo>
                    <a:pt x="226" y="20"/>
                    <a:pt x="230" y="19"/>
                    <a:pt x="234" y="19"/>
                  </a:cubicBezTo>
                  <a:lnTo>
                    <a:pt x="234" y="23"/>
                  </a:lnTo>
                  <a:close/>
                  <a:moveTo>
                    <a:pt x="238" y="17"/>
                  </a:moveTo>
                  <a:cubicBezTo>
                    <a:pt x="238" y="13"/>
                    <a:pt x="236" y="9"/>
                    <a:pt x="230" y="9"/>
                  </a:cubicBezTo>
                  <a:cubicBezTo>
                    <a:pt x="228" y="9"/>
                    <a:pt x="225" y="10"/>
                    <a:pt x="223" y="11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26" y="12"/>
                    <a:pt x="228" y="12"/>
                    <a:pt x="230" y="12"/>
                  </a:cubicBezTo>
                  <a:cubicBezTo>
                    <a:pt x="234" y="11"/>
                    <a:pt x="234" y="15"/>
                    <a:pt x="234" y="16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26" y="16"/>
                    <a:pt x="222" y="19"/>
                    <a:pt x="222" y="24"/>
                  </a:cubicBezTo>
                  <a:cubicBezTo>
                    <a:pt x="222" y="27"/>
                    <a:pt x="224" y="30"/>
                    <a:pt x="228" y="30"/>
                  </a:cubicBezTo>
                  <a:cubicBezTo>
                    <a:pt x="231" y="30"/>
                    <a:pt x="233" y="28"/>
                    <a:pt x="234" y="27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8" y="29"/>
                    <a:pt x="238" y="29"/>
                    <a:pt x="238" y="29"/>
                  </a:cubicBezTo>
                  <a:cubicBezTo>
                    <a:pt x="238" y="28"/>
                    <a:pt x="238" y="26"/>
                    <a:pt x="238" y="25"/>
                  </a:cubicBezTo>
                  <a:lnTo>
                    <a:pt x="238" y="17"/>
                  </a:lnTo>
                  <a:close/>
                  <a:moveTo>
                    <a:pt x="214" y="21"/>
                  </a:moveTo>
                  <a:cubicBezTo>
                    <a:pt x="214" y="21"/>
                    <a:pt x="214" y="22"/>
                    <a:pt x="214" y="22"/>
                  </a:cubicBezTo>
                  <a:cubicBezTo>
                    <a:pt x="213" y="25"/>
                    <a:pt x="211" y="27"/>
                    <a:pt x="208" y="27"/>
                  </a:cubicBezTo>
                  <a:cubicBezTo>
                    <a:pt x="205" y="27"/>
                    <a:pt x="202" y="23"/>
                    <a:pt x="202" y="19"/>
                  </a:cubicBezTo>
                  <a:cubicBezTo>
                    <a:pt x="202" y="15"/>
                    <a:pt x="205" y="12"/>
                    <a:pt x="209" y="12"/>
                  </a:cubicBezTo>
                  <a:cubicBezTo>
                    <a:pt x="211" y="12"/>
                    <a:pt x="213" y="14"/>
                    <a:pt x="214" y="16"/>
                  </a:cubicBezTo>
                  <a:cubicBezTo>
                    <a:pt x="214" y="16"/>
                    <a:pt x="214" y="17"/>
                    <a:pt x="214" y="17"/>
                  </a:cubicBezTo>
                  <a:lnTo>
                    <a:pt x="214" y="21"/>
                  </a:lnTo>
                  <a:close/>
                  <a:moveTo>
                    <a:pt x="214" y="0"/>
                  </a:moveTo>
                  <a:cubicBezTo>
                    <a:pt x="214" y="12"/>
                    <a:pt x="214" y="12"/>
                    <a:pt x="214" y="12"/>
                  </a:cubicBezTo>
                  <a:cubicBezTo>
                    <a:pt x="214" y="12"/>
                    <a:pt x="214" y="12"/>
                    <a:pt x="214" y="12"/>
                  </a:cubicBezTo>
                  <a:cubicBezTo>
                    <a:pt x="213" y="10"/>
                    <a:pt x="211" y="9"/>
                    <a:pt x="208" y="9"/>
                  </a:cubicBezTo>
                  <a:cubicBezTo>
                    <a:pt x="203" y="9"/>
                    <a:pt x="199" y="13"/>
                    <a:pt x="199" y="20"/>
                  </a:cubicBezTo>
                  <a:cubicBezTo>
                    <a:pt x="199" y="26"/>
                    <a:pt x="203" y="30"/>
                    <a:pt x="207" y="30"/>
                  </a:cubicBezTo>
                  <a:cubicBezTo>
                    <a:pt x="211" y="30"/>
                    <a:pt x="213" y="28"/>
                    <a:pt x="214" y="26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18" y="28"/>
                    <a:pt x="218" y="26"/>
                    <a:pt x="218" y="24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4" y="0"/>
                  </a:lnTo>
                  <a:close/>
                  <a:moveTo>
                    <a:pt x="177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6"/>
                    <a:pt x="181" y="16"/>
                  </a:cubicBezTo>
                  <a:cubicBezTo>
                    <a:pt x="182" y="14"/>
                    <a:pt x="184" y="12"/>
                    <a:pt x="186" y="12"/>
                  </a:cubicBezTo>
                  <a:cubicBezTo>
                    <a:pt x="189" y="12"/>
                    <a:pt x="191" y="15"/>
                    <a:pt x="191" y="18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194" y="10"/>
                    <a:pt x="190" y="9"/>
                    <a:pt x="187" y="9"/>
                  </a:cubicBezTo>
                  <a:cubicBezTo>
                    <a:pt x="184" y="9"/>
                    <a:pt x="182" y="11"/>
                    <a:pt x="181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11"/>
                    <a:pt x="177" y="13"/>
                    <a:pt x="177" y="15"/>
                  </a:cubicBezTo>
                  <a:lnTo>
                    <a:pt x="177" y="29"/>
                  </a:lnTo>
                  <a:close/>
                  <a:moveTo>
                    <a:pt x="168" y="23"/>
                  </a:moveTo>
                  <a:cubicBezTo>
                    <a:pt x="168" y="23"/>
                    <a:pt x="168" y="23"/>
                    <a:pt x="168" y="24"/>
                  </a:cubicBezTo>
                  <a:cubicBezTo>
                    <a:pt x="167" y="25"/>
                    <a:pt x="165" y="27"/>
                    <a:pt x="163" y="27"/>
                  </a:cubicBezTo>
                  <a:cubicBezTo>
                    <a:pt x="161" y="27"/>
                    <a:pt x="159" y="26"/>
                    <a:pt x="159" y="24"/>
                  </a:cubicBezTo>
                  <a:cubicBezTo>
                    <a:pt x="159" y="20"/>
                    <a:pt x="164" y="19"/>
                    <a:pt x="168" y="19"/>
                  </a:cubicBezTo>
                  <a:lnTo>
                    <a:pt x="168" y="23"/>
                  </a:lnTo>
                  <a:close/>
                  <a:moveTo>
                    <a:pt x="171" y="17"/>
                  </a:moveTo>
                  <a:cubicBezTo>
                    <a:pt x="171" y="13"/>
                    <a:pt x="170" y="9"/>
                    <a:pt x="164" y="9"/>
                  </a:cubicBezTo>
                  <a:cubicBezTo>
                    <a:pt x="161" y="9"/>
                    <a:pt x="159" y="10"/>
                    <a:pt x="157" y="11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9" y="12"/>
                    <a:pt x="161" y="12"/>
                    <a:pt x="163" y="12"/>
                  </a:cubicBezTo>
                  <a:cubicBezTo>
                    <a:pt x="167" y="11"/>
                    <a:pt x="168" y="15"/>
                    <a:pt x="168" y="16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0" y="16"/>
                    <a:pt x="156" y="19"/>
                    <a:pt x="156" y="24"/>
                  </a:cubicBezTo>
                  <a:cubicBezTo>
                    <a:pt x="156" y="27"/>
                    <a:pt x="158" y="30"/>
                    <a:pt x="162" y="30"/>
                  </a:cubicBezTo>
                  <a:cubicBezTo>
                    <a:pt x="165" y="30"/>
                    <a:pt x="167" y="28"/>
                    <a:pt x="168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1" y="28"/>
                    <a:pt x="171" y="26"/>
                    <a:pt x="171" y="25"/>
                  </a:cubicBezTo>
                  <a:lnTo>
                    <a:pt x="171" y="17"/>
                  </a:lnTo>
                  <a:close/>
                  <a:moveTo>
                    <a:pt x="144" y="5"/>
                  </a:moveTo>
                  <a:cubicBezTo>
                    <a:pt x="144" y="9"/>
                    <a:pt x="144" y="9"/>
                    <a:pt x="144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4" y="25"/>
                    <a:pt x="145" y="27"/>
                    <a:pt x="146" y="28"/>
                  </a:cubicBezTo>
                  <a:cubicBezTo>
                    <a:pt x="147" y="29"/>
                    <a:pt x="148" y="30"/>
                    <a:pt x="150" y="30"/>
                  </a:cubicBezTo>
                  <a:cubicBezTo>
                    <a:pt x="151" y="30"/>
                    <a:pt x="152" y="30"/>
                    <a:pt x="153" y="29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2" y="27"/>
                    <a:pt x="152" y="27"/>
                    <a:pt x="151" y="27"/>
                  </a:cubicBezTo>
                  <a:cubicBezTo>
                    <a:pt x="149" y="27"/>
                    <a:pt x="148" y="25"/>
                    <a:pt x="148" y="2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4"/>
                    <a:pt x="148" y="4"/>
                    <a:pt x="148" y="4"/>
                  </a:cubicBezTo>
                  <a:lnTo>
                    <a:pt x="144" y="5"/>
                  </a:lnTo>
                  <a:close/>
                  <a:moveTo>
                    <a:pt x="122" y="28"/>
                  </a:moveTo>
                  <a:cubicBezTo>
                    <a:pt x="123" y="29"/>
                    <a:pt x="126" y="30"/>
                    <a:pt x="129" y="30"/>
                  </a:cubicBezTo>
                  <a:cubicBezTo>
                    <a:pt x="136" y="30"/>
                    <a:pt x="139" y="26"/>
                    <a:pt x="139" y="22"/>
                  </a:cubicBezTo>
                  <a:cubicBezTo>
                    <a:pt x="139" y="18"/>
                    <a:pt x="136" y="15"/>
                    <a:pt x="132" y="13"/>
                  </a:cubicBezTo>
                  <a:cubicBezTo>
                    <a:pt x="128" y="12"/>
                    <a:pt x="126" y="11"/>
                    <a:pt x="126" y="8"/>
                  </a:cubicBezTo>
                  <a:cubicBezTo>
                    <a:pt x="126" y="6"/>
                    <a:pt x="128" y="4"/>
                    <a:pt x="131" y="4"/>
                  </a:cubicBezTo>
                  <a:cubicBezTo>
                    <a:pt x="134" y="4"/>
                    <a:pt x="136" y="5"/>
                    <a:pt x="137" y="5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6" y="2"/>
                    <a:pt x="134" y="1"/>
                    <a:pt x="131" y="1"/>
                  </a:cubicBezTo>
                  <a:cubicBezTo>
                    <a:pt x="126" y="1"/>
                    <a:pt x="122" y="4"/>
                    <a:pt x="122" y="8"/>
                  </a:cubicBezTo>
                  <a:cubicBezTo>
                    <a:pt x="122" y="12"/>
                    <a:pt x="125" y="15"/>
                    <a:pt x="130" y="16"/>
                  </a:cubicBezTo>
                  <a:cubicBezTo>
                    <a:pt x="134" y="18"/>
                    <a:pt x="135" y="19"/>
                    <a:pt x="135" y="22"/>
                  </a:cubicBezTo>
                  <a:cubicBezTo>
                    <a:pt x="135" y="25"/>
                    <a:pt x="133" y="27"/>
                    <a:pt x="129" y="27"/>
                  </a:cubicBezTo>
                  <a:cubicBezTo>
                    <a:pt x="127" y="27"/>
                    <a:pt x="124" y="26"/>
                    <a:pt x="123" y="25"/>
                  </a:cubicBezTo>
                  <a:lnTo>
                    <a:pt x="122" y="28"/>
                  </a:lnTo>
                  <a:close/>
                  <a:moveTo>
                    <a:pt x="105" y="29"/>
                  </a:moveTo>
                  <a:cubicBezTo>
                    <a:pt x="108" y="29"/>
                    <a:pt x="108" y="29"/>
                    <a:pt x="108" y="29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5" y="29"/>
                  </a:lnTo>
                  <a:close/>
                  <a:moveTo>
                    <a:pt x="95" y="23"/>
                  </a:moveTo>
                  <a:cubicBezTo>
                    <a:pt x="95" y="23"/>
                    <a:pt x="95" y="23"/>
                    <a:pt x="95" y="24"/>
                  </a:cubicBezTo>
                  <a:cubicBezTo>
                    <a:pt x="94" y="25"/>
                    <a:pt x="93" y="27"/>
                    <a:pt x="90" y="27"/>
                  </a:cubicBezTo>
                  <a:cubicBezTo>
                    <a:pt x="88" y="27"/>
                    <a:pt x="87" y="26"/>
                    <a:pt x="87" y="24"/>
                  </a:cubicBezTo>
                  <a:cubicBezTo>
                    <a:pt x="87" y="20"/>
                    <a:pt x="91" y="19"/>
                    <a:pt x="95" y="19"/>
                  </a:cubicBezTo>
                  <a:lnTo>
                    <a:pt x="95" y="23"/>
                  </a:lnTo>
                  <a:close/>
                  <a:moveTo>
                    <a:pt x="99" y="17"/>
                  </a:moveTo>
                  <a:cubicBezTo>
                    <a:pt x="99" y="13"/>
                    <a:pt x="97" y="9"/>
                    <a:pt x="91" y="9"/>
                  </a:cubicBezTo>
                  <a:cubicBezTo>
                    <a:pt x="88" y="9"/>
                    <a:pt x="86" y="10"/>
                    <a:pt x="84" y="11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7" y="12"/>
                    <a:pt x="89" y="12"/>
                    <a:pt x="90" y="12"/>
                  </a:cubicBezTo>
                  <a:cubicBezTo>
                    <a:pt x="95" y="11"/>
                    <a:pt x="95" y="15"/>
                    <a:pt x="95" y="16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87" y="16"/>
                    <a:pt x="83" y="19"/>
                    <a:pt x="83" y="24"/>
                  </a:cubicBezTo>
                  <a:cubicBezTo>
                    <a:pt x="83" y="27"/>
                    <a:pt x="85" y="30"/>
                    <a:pt x="89" y="30"/>
                  </a:cubicBezTo>
                  <a:cubicBezTo>
                    <a:pt x="92" y="30"/>
                    <a:pt x="94" y="28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8"/>
                    <a:pt x="99" y="26"/>
                    <a:pt x="99" y="25"/>
                  </a:cubicBezTo>
                  <a:lnTo>
                    <a:pt x="99" y="17"/>
                  </a:lnTo>
                  <a:close/>
                  <a:moveTo>
                    <a:pt x="64" y="18"/>
                  </a:moveTo>
                  <a:cubicBezTo>
                    <a:pt x="64" y="17"/>
                    <a:pt x="65" y="17"/>
                    <a:pt x="65" y="16"/>
                  </a:cubicBezTo>
                  <a:cubicBezTo>
                    <a:pt x="65" y="13"/>
                    <a:pt x="68" y="12"/>
                    <a:pt x="70" y="12"/>
                  </a:cubicBezTo>
                  <a:cubicBezTo>
                    <a:pt x="74" y="12"/>
                    <a:pt x="76" y="15"/>
                    <a:pt x="76" y="19"/>
                  </a:cubicBezTo>
                  <a:cubicBezTo>
                    <a:pt x="76" y="24"/>
                    <a:pt x="74" y="27"/>
                    <a:pt x="70" y="27"/>
                  </a:cubicBezTo>
                  <a:cubicBezTo>
                    <a:pt x="67" y="27"/>
                    <a:pt x="65" y="25"/>
                    <a:pt x="65" y="23"/>
                  </a:cubicBezTo>
                  <a:cubicBezTo>
                    <a:pt x="65" y="22"/>
                    <a:pt x="64" y="22"/>
                    <a:pt x="64" y="21"/>
                  </a:cubicBezTo>
                  <a:lnTo>
                    <a:pt x="64" y="18"/>
                  </a:lnTo>
                  <a:close/>
                  <a:moveTo>
                    <a:pt x="61" y="24"/>
                  </a:moveTo>
                  <a:cubicBezTo>
                    <a:pt x="61" y="26"/>
                    <a:pt x="61" y="28"/>
                    <a:pt x="61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6" y="29"/>
                    <a:pt x="68" y="30"/>
                    <a:pt x="71" y="30"/>
                  </a:cubicBezTo>
                  <a:cubicBezTo>
                    <a:pt x="75" y="30"/>
                    <a:pt x="80" y="26"/>
                    <a:pt x="80" y="19"/>
                  </a:cubicBezTo>
                  <a:cubicBezTo>
                    <a:pt x="80" y="13"/>
                    <a:pt x="76" y="9"/>
                    <a:pt x="71" y="9"/>
                  </a:cubicBezTo>
                  <a:cubicBezTo>
                    <a:pt x="68" y="9"/>
                    <a:pt x="66" y="10"/>
                    <a:pt x="65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61" y="24"/>
                  </a:lnTo>
                  <a:close/>
                  <a:moveTo>
                    <a:pt x="47" y="12"/>
                  </a:moveTo>
                  <a:cubicBezTo>
                    <a:pt x="51" y="12"/>
                    <a:pt x="53" y="16"/>
                    <a:pt x="53" y="19"/>
                  </a:cubicBezTo>
                  <a:cubicBezTo>
                    <a:pt x="53" y="24"/>
                    <a:pt x="50" y="27"/>
                    <a:pt x="46" y="27"/>
                  </a:cubicBezTo>
                  <a:cubicBezTo>
                    <a:pt x="43" y="27"/>
                    <a:pt x="40" y="24"/>
                    <a:pt x="40" y="19"/>
                  </a:cubicBezTo>
                  <a:cubicBezTo>
                    <a:pt x="40" y="16"/>
                    <a:pt x="42" y="12"/>
                    <a:pt x="47" y="12"/>
                  </a:cubicBezTo>
                  <a:moveTo>
                    <a:pt x="47" y="9"/>
                  </a:moveTo>
                  <a:cubicBezTo>
                    <a:pt x="41" y="9"/>
                    <a:pt x="37" y="13"/>
                    <a:pt x="37" y="19"/>
                  </a:cubicBezTo>
                  <a:cubicBezTo>
                    <a:pt x="37" y="26"/>
                    <a:pt x="41" y="30"/>
                    <a:pt x="46" y="30"/>
                  </a:cubicBezTo>
                  <a:cubicBezTo>
                    <a:pt x="51" y="30"/>
                    <a:pt x="56" y="27"/>
                    <a:pt x="56" y="19"/>
                  </a:cubicBezTo>
                  <a:cubicBezTo>
                    <a:pt x="56" y="13"/>
                    <a:pt x="52" y="9"/>
                    <a:pt x="47" y="9"/>
                  </a:cubicBezTo>
                  <a:moveTo>
                    <a:pt x="28" y="29"/>
                  </a:moveTo>
                  <a:cubicBezTo>
                    <a:pt x="32" y="29"/>
                    <a:pt x="32" y="29"/>
                    <a:pt x="32" y="2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9"/>
                  </a:lnTo>
                  <a:close/>
                  <a:moveTo>
                    <a:pt x="23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7" y="27"/>
                    <a:pt x="15" y="27"/>
                  </a:cubicBezTo>
                  <a:cubicBezTo>
                    <a:pt x="8" y="27"/>
                    <a:pt x="4" y="22"/>
                    <a:pt x="4" y="15"/>
                  </a:cubicBezTo>
                  <a:cubicBezTo>
                    <a:pt x="4" y="8"/>
                    <a:pt x="8" y="4"/>
                    <a:pt x="15" y="4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0"/>
                    <a:pt x="1" y="24"/>
                    <a:pt x="4" y="26"/>
                  </a:cubicBezTo>
                  <a:cubicBezTo>
                    <a:pt x="7" y="29"/>
                    <a:pt x="10" y="30"/>
                    <a:pt x="14" y="30"/>
                  </a:cubicBezTo>
                  <a:cubicBezTo>
                    <a:pt x="18" y="30"/>
                    <a:pt x="21" y="29"/>
                    <a:pt x="23" y="28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2106613" y="6626225"/>
              <a:ext cx="15875" cy="15875"/>
            </a:xfrm>
            <a:prstGeom prst="ellipse">
              <a:avLst/>
            </a:pr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</p:grpSp>
      <p:grpSp>
        <p:nvGrpSpPr>
          <p:cNvPr id="60" name="Gruppieren 59"/>
          <p:cNvGrpSpPr/>
          <p:nvPr userDrawn="1">
            <p:custDataLst>
              <p:tags r:id="rId5"/>
            </p:custDataLst>
          </p:nvPr>
        </p:nvGrpSpPr>
        <p:grpSpPr>
          <a:xfrm>
            <a:off x="-2520950" y="800293"/>
            <a:ext cx="12968288" cy="4035425"/>
            <a:chOff x="-2520950" y="1703388"/>
            <a:chExt cx="12968288" cy="4035425"/>
          </a:xfrm>
        </p:grpSpPr>
        <p:sp>
          <p:nvSpPr>
            <p:cNvPr id="61" name="Freeform 173"/>
            <p:cNvSpPr>
              <a:spLocks/>
            </p:cNvSpPr>
            <p:nvPr/>
          </p:nvSpPr>
          <p:spPr bwMode="auto">
            <a:xfrm>
              <a:off x="-2295525" y="4033838"/>
              <a:ext cx="12701588" cy="1704975"/>
            </a:xfrm>
            <a:custGeom>
              <a:avLst/>
              <a:gdLst>
                <a:gd name="T0" fmla="*/ 0 w 3996"/>
                <a:gd name="T1" fmla="*/ 316 h 536"/>
                <a:gd name="T2" fmla="*/ 1193 w 3996"/>
                <a:gd name="T3" fmla="*/ 299 h 536"/>
                <a:gd name="T4" fmla="*/ 2615 w 3996"/>
                <a:gd name="T5" fmla="*/ 490 h 536"/>
                <a:gd name="T6" fmla="*/ 3996 w 3996"/>
                <a:gd name="T7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6" h="536">
                  <a:moveTo>
                    <a:pt x="0" y="316"/>
                  </a:moveTo>
                  <a:cubicBezTo>
                    <a:pt x="372" y="105"/>
                    <a:pt x="896" y="196"/>
                    <a:pt x="1193" y="299"/>
                  </a:cubicBezTo>
                  <a:cubicBezTo>
                    <a:pt x="1535" y="413"/>
                    <a:pt x="1894" y="536"/>
                    <a:pt x="2615" y="490"/>
                  </a:cubicBezTo>
                  <a:cubicBezTo>
                    <a:pt x="3308" y="447"/>
                    <a:pt x="3996" y="0"/>
                    <a:pt x="3996" y="0"/>
                  </a:cubicBezTo>
                </a:path>
              </a:pathLst>
            </a:custGeom>
            <a:noFill/>
            <a:ln w="4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62" name="Freeform 175"/>
            <p:cNvSpPr>
              <a:spLocks/>
            </p:cNvSpPr>
            <p:nvPr/>
          </p:nvSpPr>
          <p:spPr bwMode="auto">
            <a:xfrm>
              <a:off x="-2460625" y="4033838"/>
              <a:ext cx="12866688" cy="1704975"/>
            </a:xfrm>
            <a:custGeom>
              <a:avLst/>
              <a:gdLst>
                <a:gd name="T0" fmla="*/ 0 w 4048"/>
                <a:gd name="T1" fmla="*/ 347 h 536"/>
                <a:gd name="T2" fmla="*/ 52 w 4048"/>
                <a:gd name="T3" fmla="*/ 316 h 536"/>
                <a:gd name="T4" fmla="*/ 1245 w 4048"/>
                <a:gd name="T5" fmla="*/ 299 h 536"/>
                <a:gd name="T6" fmla="*/ 2667 w 4048"/>
                <a:gd name="T7" fmla="*/ 490 h 536"/>
                <a:gd name="T8" fmla="*/ 4048 w 4048"/>
                <a:gd name="T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8" h="536">
                  <a:moveTo>
                    <a:pt x="0" y="347"/>
                  </a:moveTo>
                  <a:cubicBezTo>
                    <a:pt x="52" y="316"/>
                    <a:pt x="52" y="316"/>
                    <a:pt x="52" y="316"/>
                  </a:cubicBezTo>
                  <a:cubicBezTo>
                    <a:pt x="424" y="105"/>
                    <a:pt x="948" y="196"/>
                    <a:pt x="1245" y="299"/>
                  </a:cubicBezTo>
                  <a:cubicBezTo>
                    <a:pt x="1587" y="413"/>
                    <a:pt x="1946" y="536"/>
                    <a:pt x="2667" y="490"/>
                  </a:cubicBezTo>
                  <a:cubicBezTo>
                    <a:pt x="3360" y="447"/>
                    <a:pt x="4048" y="0"/>
                    <a:pt x="4048" y="0"/>
                  </a:cubicBezTo>
                </a:path>
              </a:pathLst>
            </a:custGeom>
            <a:noFill/>
            <a:ln w="4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63" name="Freeform 176"/>
            <p:cNvSpPr>
              <a:spLocks/>
            </p:cNvSpPr>
            <p:nvPr/>
          </p:nvSpPr>
          <p:spPr bwMode="auto">
            <a:xfrm>
              <a:off x="-2209800" y="3529013"/>
              <a:ext cx="12539663" cy="1747838"/>
            </a:xfrm>
            <a:custGeom>
              <a:avLst/>
              <a:gdLst>
                <a:gd name="T0" fmla="*/ 3945 w 3945"/>
                <a:gd name="T1" fmla="*/ 0 h 550"/>
                <a:gd name="T2" fmla="*/ 2681 w 3945"/>
                <a:gd name="T3" fmla="*/ 460 h 550"/>
                <a:gd name="T4" fmla="*/ 1246 w 3945"/>
                <a:gd name="T5" fmla="*/ 342 h 550"/>
                <a:gd name="T6" fmla="*/ 0 w 3945"/>
                <a:gd name="T7" fmla="*/ 44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5" h="550">
                  <a:moveTo>
                    <a:pt x="3945" y="0"/>
                  </a:moveTo>
                  <a:cubicBezTo>
                    <a:pt x="3945" y="0"/>
                    <a:pt x="3261" y="370"/>
                    <a:pt x="2681" y="460"/>
                  </a:cubicBezTo>
                  <a:cubicBezTo>
                    <a:pt x="2102" y="550"/>
                    <a:pt x="1694" y="371"/>
                    <a:pt x="1246" y="342"/>
                  </a:cubicBezTo>
                  <a:cubicBezTo>
                    <a:pt x="562" y="313"/>
                    <a:pt x="497" y="408"/>
                    <a:pt x="0" y="446"/>
                  </a:cubicBezTo>
                </a:path>
              </a:pathLst>
            </a:custGeom>
            <a:noFill/>
            <a:ln w="4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64" name="Freeform 177"/>
            <p:cNvSpPr>
              <a:spLocks/>
            </p:cNvSpPr>
            <p:nvPr/>
          </p:nvSpPr>
          <p:spPr bwMode="auto">
            <a:xfrm>
              <a:off x="-2339975" y="2965450"/>
              <a:ext cx="12669838" cy="2605088"/>
            </a:xfrm>
            <a:custGeom>
              <a:avLst/>
              <a:gdLst>
                <a:gd name="T0" fmla="*/ 0 w 3986"/>
                <a:gd name="T1" fmla="*/ 541 h 819"/>
                <a:gd name="T2" fmla="*/ 1207 w 3986"/>
                <a:gd name="T3" fmla="*/ 431 h 819"/>
                <a:gd name="T4" fmla="*/ 2629 w 3986"/>
                <a:gd name="T5" fmla="*/ 774 h 819"/>
                <a:gd name="T6" fmla="*/ 3986 w 3986"/>
                <a:gd name="T7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6" h="819">
                  <a:moveTo>
                    <a:pt x="0" y="541"/>
                  </a:moveTo>
                  <a:cubicBezTo>
                    <a:pt x="321" y="358"/>
                    <a:pt x="910" y="328"/>
                    <a:pt x="1207" y="431"/>
                  </a:cubicBezTo>
                  <a:cubicBezTo>
                    <a:pt x="1549" y="546"/>
                    <a:pt x="1908" y="819"/>
                    <a:pt x="2629" y="774"/>
                  </a:cubicBezTo>
                  <a:cubicBezTo>
                    <a:pt x="3322" y="730"/>
                    <a:pt x="3986" y="0"/>
                    <a:pt x="3986" y="0"/>
                  </a:cubicBezTo>
                </a:path>
              </a:pathLst>
            </a:custGeom>
            <a:noFill/>
            <a:ln w="4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65" name="Freeform 178"/>
            <p:cNvSpPr>
              <a:spLocks/>
            </p:cNvSpPr>
            <p:nvPr/>
          </p:nvSpPr>
          <p:spPr bwMode="auto">
            <a:xfrm>
              <a:off x="-2460625" y="2832100"/>
              <a:ext cx="12901613" cy="2738438"/>
            </a:xfrm>
            <a:custGeom>
              <a:avLst/>
              <a:gdLst>
                <a:gd name="T0" fmla="*/ 0 w 4059"/>
                <a:gd name="T1" fmla="*/ 605 h 861"/>
                <a:gd name="T2" fmla="*/ 38 w 4059"/>
                <a:gd name="T3" fmla="*/ 583 h 861"/>
                <a:gd name="T4" fmla="*/ 1245 w 4059"/>
                <a:gd name="T5" fmla="*/ 473 h 861"/>
                <a:gd name="T6" fmla="*/ 2667 w 4059"/>
                <a:gd name="T7" fmla="*/ 816 h 861"/>
                <a:gd name="T8" fmla="*/ 4024 w 4059"/>
                <a:gd name="T9" fmla="*/ 42 h 861"/>
                <a:gd name="T10" fmla="*/ 4059 w 4059"/>
                <a:gd name="T11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9" h="861">
                  <a:moveTo>
                    <a:pt x="0" y="605"/>
                  </a:moveTo>
                  <a:cubicBezTo>
                    <a:pt x="38" y="583"/>
                    <a:pt x="38" y="583"/>
                    <a:pt x="38" y="583"/>
                  </a:cubicBezTo>
                  <a:cubicBezTo>
                    <a:pt x="359" y="400"/>
                    <a:pt x="948" y="370"/>
                    <a:pt x="1245" y="473"/>
                  </a:cubicBezTo>
                  <a:cubicBezTo>
                    <a:pt x="1587" y="588"/>
                    <a:pt x="1946" y="861"/>
                    <a:pt x="2667" y="816"/>
                  </a:cubicBezTo>
                  <a:cubicBezTo>
                    <a:pt x="3360" y="772"/>
                    <a:pt x="4024" y="42"/>
                    <a:pt x="4024" y="42"/>
                  </a:cubicBezTo>
                  <a:cubicBezTo>
                    <a:pt x="4059" y="0"/>
                    <a:pt x="4059" y="0"/>
                    <a:pt x="4059" y="0"/>
                  </a:cubicBezTo>
                </a:path>
              </a:pathLst>
            </a:custGeom>
            <a:noFill/>
            <a:ln w="4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66" name="Freeform 174"/>
            <p:cNvSpPr>
              <a:spLocks/>
            </p:cNvSpPr>
            <p:nvPr/>
          </p:nvSpPr>
          <p:spPr bwMode="auto">
            <a:xfrm>
              <a:off x="-2520950" y="1703388"/>
              <a:ext cx="12968288" cy="3956050"/>
            </a:xfrm>
            <a:custGeom>
              <a:avLst/>
              <a:gdLst>
                <a:gd name="T0" fmla="*/ 0 w 4080"/>
                <a:gd name="T1" fmla="*/ 1148 h 1244"/>
                <a:gd name="T2" fmla="*/ 98 w 4080"/>
                <a:gd name="T3" fmla="*/ 1060 h 1244"/>
                <a:gd name="T4" fmla="*/ 2634 w 4080"/>
                <a:gd name="T5" fmla="*/ 1099 h 1244"/>
                <a:gd name="T6" fmla="*/ 4043 w 4080"/>
                <a:gd name="T7" fmla="*/ 56 h 1244"/>
                <a:gd name="T8" fmla="*/ 4080 w 4080"/>
                <a:gd name="T9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0" h="1244">
                  <a:moveTo>
                    <a:pt x="0" y="1148"/>
                  </a:moveTo>
                  <a:cubicBezTo>
                    <a:pt x="0" y="1148"/>
                    <a:pt x="44" y="1099"/>
                    <a:pt x="98" y="1060"/>
                  </a:cubicBezTo>
                  <a:cubicBezTo>
                    <a:pt x="1134" y="291"/>
                    <a:pt x="1473" y="1244"/>
                    <a:pt x="2634" y="1099"/>
                  </a:cubicBezTo>
                  <a:cubicBezTo>
                    <a:pt x="3494" y="992"/>
                    <a:pt x="4043" y="56"/>
                    <a:pt x="4043" y="56"/>
                  </a:cubicBezTo>
                  <a:cubicBezTo>
                    <a:pt x="4080" y="0"/>
                    <a:pt x="4080" y="0"/>
                    <a:pt x="4080" y="0"/>
                  </a:cubicBezTo>
                </a:path>
              </a:pathLst>
            </a:custGeom>
            <a:noFill/>
            <a:ln w="19050" cap="flat">
              <a:solidFill>
                <a:srgbClr val="F97B4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</p:grp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4" y="380612"/>
            <a:ext cx="1304003" cy="6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004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02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Objekt 4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50" name="Objekt 4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uppieren 53"/>
          <p:cNvGrpSpPr/>
          <p:nvPr userDrawn="1">
            <p:custDataLst>
              <p:tags r:id="rId2"/>
            </p:custDataLst>
          </p:nvPr>
        </p:nvGrpSpPr>
        <p:grpSpPr>
          <a:xfrm>
            <a:off x="407988" y="4875649"/>
            <a:ext cx="3051175" cy="98425"/>
            <a:chOff x="407988" y="6543675"/>
            <a:chExt cx="3051175" cy="98425"/>
          </a:xfrm>
        </p:grpSpPr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407988" y="6543675"/>
              <a:ext cx="96838" cy="98425"/>
            </a:xfrm>
            <a:prstGeom prst="rect">
              <a:avLst/>
            </a:prstGeom>
            <a:solidFill>
              <a:srgbClr val="0A1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530225" y="6543675"/>
              <a:ext cx="73025" cy="98425"/>
            </a:xfrm>
            <a:prstGeom prst="rect">
              <a:avLst/>
            </a:prstGeom>
            <a:solidFill>
              <a:srgbClr val="7E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650875" y="6543675"/>
              <a:ext cx="50800" cy="98425"/>
            </a:xfrm>
            <a:prstGeom prst="rect">
              <a:avLst/>
            </a:prstGeom>
            <a:solidFill>
              <a:srgbClr val="ACB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774700" y="6543675"/>
              <a:ext cx="23813" cy="98425"/>
            </a:xfrm>
            <a:prstGeom prst="rect">
              <a:avLst/>
            </a:prstGeom>
            <a:solidFill>
              <a:srgbClr val="D6D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849313" y="6543675"/>
              <a:ext cx="95250" cy="98425"/>
            </a:xfrm>
            <a:prstGeom prst="rect">
              <a:avLst/>
            </a:pr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969963" y="6543675"/>
              <a:ext cx="95250" cy="98425"/>
            </a:xfrm>
            <a:prstGeom prst="rect">
              <a:avLst/>
            </a:prstGeom>
            <a:solidFill>
              <a:srgbClr val="0A1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61" name="Freeform 17"/>
            <p:cNvSpPr>
              <a:spLocks noEditPoints="1"/>
            </p:cNvSpPr>
            <p:nvPr/>
          </p:nvSpPr>
          <p:spPr bwMode="auto">
            <a:xfrm>
              <a:off x="2170113" y="6543675"/>
              <a:ext cx="1289050" cy="98425"/>
            </a:xfrm>
            <a:custGeom>
              <a:avLst/>
              <a:gdLst>
                <a:gd name="T0" fmla="*/ 387 w 404"/>
                <a:gd name="T1" fmla="*/ 6 h 31"/>
                <a:gd name="T2" fmla="*/ 389 w 404"/>
                <a:gd name="T3" fmla="*/ 29 h 31"/>
                <a:gd name="T4" fmla="*/ 391 w 404"/>
                <a:gd name="T5" fmla="*/ 13 h 31"/>
                <a:gd name="T6" fmla="*/ 364 w 404"/>
                <a:gd name="T7" fmla="*/ 30 h 31"/>
                <a:gd name="T8" fmla="*/ 377 w 404"/>
                <a:gd name="T9" fmla="*/ 30 h 31"/>
                <a:gd name="T10" fmla="*/ 367 w 404"/>
                <a:gd name="T11" fmla="*/ 10 h 31"/>
                <a:gd name="T12" fmla="*/ 356 w 404"/>
                <a:gd name="T13" fmla="*/ 18 h 31"/>
                <a:gd name="T14" fmla="*/ 351 w 404"/>
                <a:gd name="T15" fmla="*/ 31 h 31"/>
                <a:gd name="T16" fmla="*/ 335 w 404"/>
                <a:gd name="T17" fmla="*/ 2 h 31"/>
                <a:gd name="T18" fmla="*/ 333 w 404"/>
                <a:gd name="T19" fmla="*/ 10 h 31"/>
                <a:gd name="T20" fmla="*/ 317 w 404"/>
                <a:gd name="T21" fmla="*/ 20 h 31"/>
                <a:gd name="T22" fmla="*/ 323 w 404"/>
                <a:gd name="T23" fmla="*/ 31 h 31"/>
                <a:gd name="T24" fmla="*/ 309 w 404"/>
                <a:gd name="T25" fmla="*/ 5 h 31"/>
                <a:gd name="T26" fmla="*/ 308 w 404"/>
                <a:gd name="T27" fmla="*/ 10 h 31"/>
                <a:gd name="T28" fmla="*/ 297 w 404"/>
                <a:gd name="T29" fmla="*/ 9 h 31"/>
                <a:gd name="T30" fmla="*/ 293 w 404"/>
                <a:gd name="T31" fmla="*/ 9 h 31"/>
                <a:gd name="T32" fmla="*/ 292 w 404"/>
                <a:gd name="T33" fmla="*/ 2 h 31"/>
                <a:gd name="T34" fmla="*/ 279 w 404"/>
                <a:gd name="T35" fmla="*/ 13 h 31"/>
                <a:gd name="T36" fmla="*/ 293 w 404"/>
                <a:gd name="T37" fmla="*/ 30 h 31"/>
                <a:gd name="T38" fmla="*/ 276 w 404"/>
                <a:gd name="T39" fmla="*/ 2 h 31"/>
                <a:gd name="T40" fmla="*/ 264 w 404"/>
                <a:gd name="T41" fmla="*/ 17 h 31"/>
                <a:gd name="T42" fmla="*/ 242 w 404"/>
                <a:gd name="T43" fmla="*/ 19 h 31"/>
                <a:gd name="T44" fmla="*/ 234 w 404"/>
                <a:gd name="T45" fmla="*/ 16 h 31"/>
                <a:gd name="T46" fmla="*/ 218 w 404"/>
                <a:gd name="T47" fmla="*/ 29 h 31"/>
                <a:gd name="T48" fmla="*/ 229 w 404"/>
                <a:gd name="T49" fmla="*/ 14 h 31"/>
                <a:gd name="T50" fmla="*/ 223 w 404"/>
                <a:gd name="T51" fmla="*/ 28 h 31"/>
                <a:gd name="T52" fmla="*/ 200 w 404"/>
                <a:gd name="T53" fmla="*/ 18 h 31"/>
                <a:gd name="T54" fmla="*/ 213 w 404"/>
                <a:gd name="T55" fmla="*/ 29 h 31"/>
                <a:gd name="T56" fmla="*/ 179 w 404"/>
                <a:gd name="T57" fmla="*/ 30 h 31"/>
                <a:gd name="T58" fmla="*/ 192 w 404"/>
                <a:gd name="T59" fmla="*/ 30 h 31"/>
                <a:gd name="T60" fmla="*/ 175 w 404"/>
                <a:gd name="T61" fmla="*/ 10 h 31"/>
                <a:gd name="T62" fmla="*/ 169 w 404"/>
                <a:gd name="T63" fmla="*/ 5 h 31"/>
                <a:gd name="T64" fmla="*/ 169 w 404"/>
                <a:gd name="T65" fmla="*/ 10 h 31"/>
                <a:gd name="T66" fmla="*/ 155 w 404"/>
                <a:gd name="T67" fmla="*/ 13 h 31"/>
                <a:gd name="T68" fmla="*/ 157 w 404"/>
                <a:gd name="T69" fmla="*/ 25 h 31"/>
                <a:gd name="T70" fmla="*/ 139 w 404"/>
                <a:gd name="T71" fmla="*/ 23 h 31"/>
                <a:gd name="T72" fmla="*/ 126 w 404"/>
                <a:gd name="T73" fmla="*/ 22 h 31"/>
                <a:gd name="T74" fmla="*/ 143 w 404"/>
                <a:gd name="T75" fmla="*/ 25 h 31"/>
                <a:gd name="T76" fmla="*/ 107 w 404"/>
                <a:gd name="T77" fmla="*/ 28 h 31"/>
                <a:gd name="T78" fmla="*/ 107 w 404"/>
                <a:gd name="T79" fmla="*/ 14 h 31"/>
                <a:gd name="T80" fmla="*/ 116 w 404"/>
                <a:gd name="T81" fmla="*/ 15 h 31"/>
                <a:gd name="T82" fmla="*/ 104 w 404"/>
                <a:gd name="T83" fmla="*/ 30 h 31"/>
                <a:gd name="T84" fmla="*/ 90 w 404"/>
                <a:gd name="T85" fmla="*/ 19 h 31"/>
                <a:gd name="T86" fmla="*/ 83 w 404"/>
                <a:gd name="T87" fmla="*/ 28 h 31"/>
                <a:gd name="T88" fmla="*/ 58 w 404"/>
                <a:gd name="T89" fmla="*/ 30 h 31"/>
                <a:gd name="T90" fmla="*/ 70 w 404"/>
                <a:gd name="T91" fmla="*/ 10 h 31"/>
                <a:gd name="T92" fmla="*/ 45 w 404"/>
                <a:gd name="T93" fmla="*/ 24 h 31"/>
                <a:gd name="T94" fmla="*/ 49 w 404"/>
                <a:gd name="T95" fmla="*/ 18 h 31"/>
                <a:gd name="T96" fmla="*/ 45 w 404"/>
                <a:gd name="T97" fmla="*/ 18 h 31"/>
                <a:gd name="T98" fmla="*/ 49 w 404"/>
                <a:gd name="T99" fmla="*/ 30 h 31"/>
                <a:gd name="T100" fmla="*/ 22 w 404"/>
                <a:gd name="T101" fmla="*/ 2 h 31"/>
                <a:gd name="T102" fmla="*/ 2 w 404"/>
                <a:gd name="T103" fmla="*/ 2 h 31"/>
                <a:gd name="T104" fmla="*/ 8 w 404"/>
                <a:gd name="T105" fmla="*/ 17 h 31"/>
                <a:gd name="T106" fmla="*/ 25 w 404"/>
                <a:gd name="T10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4" h="31">
                  <a:moveTo>
                    <a:pt x="402" y="31"/>
                  </a:moveTo>
                  <a:cubicBezTo>
                    <a:pt x="403" y="31"/>
                    <a:pt x="404" y="30"/>
                    <a:pt x="404" y="28"/>
                  </a:cubicBezTo>
                  <a:cubicBezTo>
                    <a:pt x="404" y="27"/>
                    <a:pt x="403" y="26"/>
                    <a:pt x="402" y="26"/>
                  </a:cubicBezTo>
                  <a:cubicBezTo>
                    <a:pt x="400" y="26"/>
                    <a:pt x="399" y="27"/>
                    <a:pt x="399" y="28"/>
                  </a:cubicBezTo>
                  <a:cubicBezTo>
                    <a:pt x="399" y="30"/>
                    <a:pt x="400" y="31"/>
                    <a:pt x="402" y="31"/>
                  </a:cubicBezTo>
                  <a:moveTo>
                    <a:pt x="387" y="6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4" y="10"/>
                    <a:pt x="384" y="10"/>
                    <a:pt x="384" y="10"/>
                  </a:cubicBezTo>
                  <a:cubicBezTo>
                    <a:pt x="384" y="13"/>
                    <a:pt x="384" y="13"/>
                    <a:pt x="384" y="13"/>
                  </a:cubicBezTo>
                  <a:cubicBezTo>
                    <a:pt x="387" y="13"/>
                    <a:pt x="387" y="13"/>
                    <a:pt x="387" y="13"/>
                  </a:cubicBezTo>
                  <a:cubicBezTo>
                    <a:pt x="387" y="24"/>
                    <a:pt x="387" y="24"/>
                    <a:pt x="387" y="24"/>
                  </a:cubicBezTo>
                  <a:cubicBezTo>
                    <a:pt x="387" y="26"/>
                    <a:pt x="388" y="28"/>
                    <a:pt x="389" y="29"/>
                  </a:cubicBezTo>
                  <a:cubicBezTo>
                    <a:pt x="390" y="30"/>
                    <a:pt x="391" y="31"/>
                    <a:pt x="393" y="31"/>
                  </a:cubicBezTo>
                  <a:cubicBezTo>
                    <a:pt x="394" y="31"/>
                    <a:pt x="395" y="31"/>
                    <a:pt x="396" y="30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5" y="28"/>
                    <a:pt x="395" y="28"/>
                    <a:pt x="394" y="28"/>
                  </a:cubicBezTo>
                  <a:cubicBezTo>
                    <a:pt x="392" y="28"/>
                    <a:pt x="391" y="26"/>
                    <a:pt x="391" y="24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6" y="13"/>
                    <a:pt x="396" y="13"/>
                    <a:pt x="396" y="13"/>
                  </a:cubicBezTo>
                  <a:cubicBezTo>
                    <a:pt x="396" y="10"/>
                    <a:pt x="396" y="10"/>
                    <a:pt x="396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5"/>
                    <a:pt x="391" y="5"/>
                    <a:pt x="391" y="5"/>
                  </a:cubicBezTo>
                  <a:lnTo>
                    <a:pt x="387" y="6"/>
                  </a:lnTo>
                  <a:close/>
                  <a:moveTo>
                    <a:pt x="364" y="30"/>
                  </a:moveTo>
                  <a:cubicBezTo>
                    <a:pt x="367" y="30"/>
                    <a:pt x="367" y="30"/>
                    <a:pt x="367" y="30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7"/>
                    <a:pt x="368" y="17"/>
                  </a:cubicBezTo>
                  <a:cubicBezTo>
                    <a:pt x="368" y="15"/>
                    <a:pt x="370" y="13"/>
                    <a:pt x="372" y="13"/>
                  </a:cubicBezTo>
                  <a:cubicBezTo>
                    <a:pt x="376" y="13"/>
                    <a:pt x="377" y="16"/>
                    <a:pt x="377" y="19"/>
                  </a:cubicBezTo>
                  <a:cubicBezTo>
                    <a:pt x="377" y="30"/>
                    <a:pt x="377" y="30"/>
                    <a:pt x="377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18"/>
                    <a:pt x="381" y="18"/>
                    <a:pt x="381" y="18"/>
                  </a:cubicBezTo>
                  <a:cubicBezTo>
                    <a:pt x="381" y="11"/>
                    <a:pt x="376" y="10"/>
                    <a:pt x="374" y="10"/>
                  </a:cubicBezTo>
                  <a:cubicBezTo>
                    <a:pt x="370" y="10"/>
                    <a:pt x="368" y="12"/>
                    <a:pt x="367" y="14"/>
                  </a:cubicBezTo>
                  <a:cubicBezTo>
                    <a:pt x="367" y="14"/>
                    <a:pt x="367" y="14"/>
                    <a:pt x="367" y="14"/>
                  </a:cubicBezTo>
                  <a:cubicBezTo>
                    <a:pt x="367" y="10"/>
                    <a:pt x="367" y="10"/>
                    <a:pt x="367" y="10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364" y="12"/>
                    <a:pt x="364" y="14"/>
                    <a:pt x="364" y="16"/>
                  </a:cubicBezTo>
                  <a:lnTo>
                    <a:pt x="364" y="30"/>
                  </a:lnTo>
                  <a:close/>
                  <a:moveTo>
                    <a:pt x="345" y="18"/>
                  </a:moveTo>
                  <a:cubicBezTo>
                    <a:pt x="345" y="16"/>
                    <a:pt x="347" y="12"/>
                    <a:pt x="351" y="12"/>
                  </a:cubicBezTo>
                  <a:cubicBezTo>
                    <a:pt x="355" y="12"/>
                    <a:pt x="356" y="16"/>
                    <a:pt x="356" y="18"/>
                  </a:cubicBezTo>
                  <a:lnTo>
                    <a:pt x="345" y="18"/>
                  </a:lnTo>
                  <a:close/>
                  <a:moveTo>
                    <a:pt x="359" y="21"/>
                  </a:moveTo>
                  <a:cubicBezTo>
                    <a:pt x="359" y="21"/>
                    <a:pt x="359" y="20"/>
                    <a:pt x="359" y="19"/>
                  </a:cubicBezTo>
                  <a:cubicBezTo>
                    <a:pt x="359" y="16"/>
                    <a:pt x="357" y="10"/>
                    <a:pt x="351" y="10"/>
                  </a:cubicBezTo>
                  <a:cubicBezTo>
                    <a:pt x="345" y="10"/>
                    <a:pt x="341" y="15"/>
                    <a:pt x="341" y="21"/>
                  </a:cubicBezTo>
                  <a:cubicBezTo>
                    <a:pt x="341" y="27"/>
                    <a:pt x="345" y="31"/>
                    <a:pt x="351" y="31"/>
                  </a:cubicBezTo>
                  <a:cubicBezTo>
                    <a:pt x="354" y="31"/>
                    <a:pt x="357" y="30"/>
                    <a:pt x="358" y="29"/>
                  </a:cubicBezTo>
                  <a:cubicBezTo>
                    <a:pt x="357" y="27"/>
                    <a:pt x="357" y="27"/>
                    <a:pt x="357" y="27"/>
                  </a:cubicBezTo>
                  <a:cubicBezTo>
                    <a:pt x="356" y="27"/>
                    <a:pt x="354" y="28"/>
                    <a:pt x="352" y="28"/>
                  </a:cubicBezTo>
                  <a:cubicBezTo>
                    <a:pt x="348" y="28"/>
                    <a:pt x="345" y="26"/>
                    <a:pt x="345" y="21"/>
                  </a:cubicBezTo>
                  <a:lnTo>
                    <a:pt x="359" y="21"/>
                  </a:lnTo>
                  <a:close/>
                  <a:moveTo>
                    <a:pt x="335" y="2"/>
                  </a:moveTo>
                  <a:cubicBezTo>
                    <a:pt x="334" y="2"/>
                    <a:pt x="333" y="3"/>
                    <a:pt x="333" y="5"/>
                  </a:cubicBezTo>
                  <a:cubicBezTo>
                    <a:pt x="333" y="6"/>
                    <a:pt x="334" y="7"/>
                    <a:pt x="335" y="7"/>
                  </a:cubicBezTo>
                  <a:cubicBezTo>
                    <a:pt x="336" y="7"/>
                    <a:pt x="337" y="6"/>
                    <a:pt x="337" y="5"/>
                  </a:cubicBezTo>
                  <a:cubicBezTo>
                    <a:pt x="337" y="3"/>
                    <a:pt x="336" y="2"/>
                    <a:pt x="335" y="2"/>
                  </a:cubicBezTo>
                  <a:moveTo>
                    <a:pt x="337" y="10"/>
                  </a:moveTo>
                  <a:cubicBezTo>
                    <a:pt x="333" y="10"/>
                    <a:pt x="333" y="10"/>
                    <a:pt x="333" y="10"/>
                  </a:cubicBezTo>
                  <a:cubicBezTo>
                    <a:pt x="333" y="30"/>
                    <a:pt x="333" y="30"/>
                    <a:pt x="333" y="30"/>
                  </a:cubicBezTo>
                  <a:cubicBezTo>
                    <a:pt x="337" y="30"/>
                    <a:pt x="337" y="30"/>
                    <a:pt x="337" y="30"/>
                  </a:cubicBezTo>
                  <a:lnTo>
                    <a:pt x="337" y="10"/>
                  </a:lnTo>
                  <a:close/>
                  <a:moveTo>
                    <a:pt x="328" y="27"/>
                  </a:moveTo>
                  <a:cubicBezTo>
                    <a:pt x="327" y="27"/>
                    <a:pt x="326" y="28"/>
                    <a:pt x="324" y="28"/>
                  </a:cubicBezTo>
                  <a:cubicBezTo>
                    <a:pt x="320" y="28"/>
                    <a:pt x="317" y="25"/>
                    <a:pt x="317" y="20"/>
                  </a:cubicBezTo>
                  <a:cubicBezTo>
                    <a:pt x="317" y="16"/>
                    <a:pt x="319" y="13"/>
                    <a:pt x="324" y="13"/>
                  </a:cubicBezTo>
                  <a:cubicBezTo>
                    <a:pt x="326" y="13"/>
                    <a:pt x="327" y="13"/>
                    <a:pt x="328" y="14"/>
                  </a:cubicBezTo>
                  <a:cubicBezTo>
                    <a:pt x="329" y="11"/>
                    <a:pt x="329" y="11"/>
                    <a:pt x="329" y="11"/>
                  </a:cubicBezTo>
                  <a:cubicBezTo>
                    <a:pt x="328" y="10"/>
                    <a:pt x="326" y="10"/>
                    <a:pt x="324" y="10"/>
                  </a:cubicBezTo>
                  <a:cubicBezTo>
                    <a:pt x="317" y="10"/>
                    <a:pt x="313" y="14"/>
                    <a:pt x="313" y="21"/>
                  </a:cubicBezTo>
                  <a:cubicBezTo>
                    <a:pt x="313" y="27"/>
                    <a:pt x="317" y="31"/>
                    <a:pt x="323" y="31"/>
                  </a:cubicBezTo>
                  <a:cubicBezTo>
                    <a:pt x="326" y="31"/>
                    <a:pt x="328" y="30"/>
                    <a:pt x="329" y="30"/>
                  </a:cubicBezTo>
                  <a:lnTo>
                    <a:pt x="328" y="27"/>
                  </a:lnTo>
                  <a:close/>
                  <a:moveTo>
                    <a:pt x="307" y="2"/>
                  </a:moveTo>
                  <a:cubicBezTo>
                    <a:pt x="305" y="2"/>
                    <a:pt x="304" y="3"/>
                    <a:pt x="304" y="5"/>
                  </a:cubicBezTo>
                  <a:cubicBezTo>
                    <a:pt x="304" y="6"/>
                    <a:pt x="305" y="7"/>
                    <a:pt x="307" y="7"/>
                  </a:cubicBezTo>
                  <a:cubicBezTo>
                    <a:pt x="308" y="7"/>
                    <a:pt x="309" y="6"/>
                    <a:pt x="309" y="5"/>
                  </a:cubicBezTo>
                  <a:cubicBezTo>
                    <a:pt x="309" y="3"/>
                    <a:pt x="308" y="2"/>
                    <a:pt x="307" y="2"/>
                  </a:cubicBezTo>
                  <a:moveTo>
                    <a:pt x="308" y="10"/>
                  </a:moveTo>
                  <a:cubicBezTo>
                    <a:pt x="305" y="10"/>
                    <a:pt x="305" y="10"/>
                    <a:pt x="305" y="10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8" y="30"/>
                    <a:pt x="308" y="30"/>
                    <a:pt x="308" y="30"/>
                  </a:cubicBezTo>
                  <a:lnTo>
                    <a:pt x="308" y="10"/>
                  </a:lnTo>
                  <a:close/>
                  <a:moveTo>
                    <a:pt x="297" y="30"/>
                  </a:moveTo>
                  <a:cubicBezTo>
                    <a:pt x="297" y="13"/>
                    <a:pt x="297" y="13"/>
                    <a:pt x="297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97" y="6"/>
                    <a:pt x="298" y="3"/>
                    <a:pt x="301" y="3"/>
                  </a:cubicBezTo>
                  <a:cubicBezTo>
                    <a:pt x="302" y="3"/>
                    <a:pt x="303" y="4"/>
                    <a:pt x="303" y="4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3" y="1"/>
                    <a:pt x="302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4" y="4"/>
                    <a:pt x="293" y="6"/>
                    <a:pt x="293" y="9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5" y="6"/>
                    <a:pt x="286" y="4"/>
                    <a:pt x="289" y="4"/>
                  </a:cubicBezTo>
                  <a:cubicBezTo>
                    <a:pt x="289" y="4"/>
                    <a:pt x="290" y="4"/>
                    <a:pt x="291" y="4"/>
                  </a:cubicBezTo>
                  <a:cubicBezTo>
                    <a:pt x="292" y="2"/>
                    <a:pt x="292" y="2"/>
                    <a:pt x="292" y="2"/>
                  </a:cubicBezTo>
                  <a:cubicBezTo>
                    <a:pt x="291" y="1"/>
                    <a:pt x="290" y="1"/>
                    <a:pt x="289" y="1"/>
                  </a:cubicBezTo>
                  <a:cubicBezTo>
                    <a:pt x="286" y="1"/>
                    <a:pt x="285" y="2"/>
                    <a:pt x="284" y="3"/>
                  </a:cubicBezTo>
                  <a:cubicBezTo>
                    <a:pt x="282" y="4"/>
                    <a:pt x="281" y="7"/>
                    <a:pt x="281" y="10"/>
                  </a:cubicBezTo>
                  <a:cubicBezTo>
                    <a:pt x="281" y="10"/>
                    <a:pt x="281" y="10"/>
                    <a:pt x="281" y="10"/>
                  </a:cubicBezTo>
                  <a:cubicBezTo>
                    <a:pt x="279" y="10"/>
                    <a:pt x="279" y="10"/>
                    <a:pt x="279" y="10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81" y="30"/>
                    <a:pt x="281" y="30"/>
                    <a:pt x="281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5" y="13"/>
                    <a:pt x="285" y="13"/>
                    <a:pt x="285" y="13"/>
                  </a:cubicBezTo>
                  <a:cubicBezTo>
                    <a:pt x="293" y="13"/>
                    <a:pt x="293" y="13"/>
                    <a:pt x="293" y="13"/>
                  </a:cubicBezTo>
                  <a:cubicBezTo>
                    <a:pt x="293" y="30"/>
                    <a:pt x="293" y="30"/>
                    <a:pt x="293" y="30"/>
                  </a:cubicBezTo>
                  <a:lnTo>
                    <a:pt x="297" y="30"/>
                  </a:lnTo>
                  <a:close/>
                  <a:moveTo>
                    <a:pt x="275" y="14"/>
                  </a:moveTo>
                  <a:cubicBezTo>
                    <a:pt x="264" y="14"/>
                    <a:pt x="264" y="14"/>
                    <a:pt x="264" y="14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6" y="2"/>
                    <a:pt x="276" y="2"/>
                    <a:pt x="276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27"/>
                    <a:pt x="276" y="27"/>
                    <a:pt x="276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75" y="17"/>
                    <a:pt x="275" y="17"/>
                    <a:pt x="275" y="17"/>
                  </a:cubicBezTo>
                  <a:lnTo>
                    <a:pt x="275" y="14"/>
                  </a:lnTo>
                  <a:close/>
                  <a:moveTo>
                    <a:pt x="234" y="29"/>
                  </a:moveTo>
                  <a:cubicBezTo>
                    <a:pt x="235" y="30"/>
                    <a:pt x="237" y="31"/>
                    <a:pt x="240" y="31"/>
                  </a:cubicBezTo>
                  <a:cubicBezTo>
                    <a:pt x="244" y="31"/>
                    <a:pt x="247" y="28"/>
                    <a:pt x="247" y="25"/>
                  </a:cubicBezTo>
                  <a:cubicBezTo>
                    <a:pt x="247" y="22"/>
                    <a:pt x="245" y="20"/>
                    <a:pt x="242" y="19"/>
                  </a:cubicBezTo>
                  <a:cubicBezTo>
                    <a:pt x="239" y="18"/>
                    <a:pt x="238" y="17"/>
                    <a:pt x="238" y="15"/>
                  </a:cubicBezTo>
                  <a:cubicBezTo>
                    <a:pt x="238" y="14"/>
                    <a:pt x="239" y="13"/>
                    <a:pt x="241" y="13"/>
                  </a:cubicBezTo>
                  <a:cubicBezTo>
                    <a:pt x="243" y="13"/>
                    <a:pt x="245" y="13"/>
                    <a:pt x="245" y="14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5" y="10"/>
                    <a:pt x="243" y="10"/>
                    <a:pt x="241" y="10"/>
                  </a:cubicBezTo>
                  <a:cubicBezTo>
                    <a:pt x="237" y="10"/>
                    <a:pt x="234" y="12"/>
                    <a:pt x="234" y="16"/>
                  </a:cubicBezTo>
                  <a:cubicBezTo>
                    <a:pt x="234" y="18"/>
                    <a:pt x="236" y="20"/>
                    <a:pt x="240" y="21"/>
                  </a:cubicBezTo>
                  <a:cubicBezTo>
                    <a:pt x="243" y="22"/>
                    <a:pt x="244" y="23"/>
                    <a:pt x="244" y="25"/>
                  </a:cubicBezTo>
                  <a:cubicBezTo>
                    <a:pt x="244" y="27"/>
                    <a:pt x="242" y="28"/>
                    <a:pt x="240" y="28"/>
                  </a:cubicBezTo>
                  <a:cubicBezTo>
                    <a:pt x="238" y="28"/>
                    <a:pt x="236" y="27"/>
                    <a:pt x="235" y="27"/>
                  </a:cubicBezTo>
                  <a:lnTo>
                    <a:pt x="234" y="29"/>
                  </a:lnTo>
                  <a:close/>
                  <a:moveTo>
                    <a:pt x="218" y="29"/>
                  </a:moveTo>
                  <a:cubicBezTo>
                    <a:pt x="219" y="30"/>
                    <a:pt x="221" y="31"/>
                    <a:pt x="223" y="31"/>
                  </a:cubicBezTo>
                  <a:cubicBezTo>
                    <a:pt x="228" y="31"/>
                    <a:pt x="231" y="28"/>
                    <a:pt x="231" y="25"/>
                  </a:cubicBezTo>
                  <a:cubicBezTo>
                    <a:pt x="231" y="22"/>
                    <a:pt x="229" y="20"/>
                    <a:pt x="225" y="19"/>
                  </a:cubicBezTo>
                  <a:cubicBezTo>
                    <a:pt x="223" y="18"/>
                    <a:pt x="222" y="17"/>
                    <a:pt x="222" y="15"/>
                  </a:cubicBezTo>
                  <a:cubicBezTo>
                    <a:pt x="222" y="14"/>
                    <a:pt x="223" y="13"/>
                    <a:pt x="225" y="13"/>
                  </a:cubicBezTo>
                  <a:cubicBezTo>
                    <a:pt x="227" y="13"/>
                    <a:pt x="228" y="13"/>
                    <a:pt x="229" y="14"/>
                  </a:cubicBezTo>
                  <a:cubicBezTo>
                    <a:pt x="230" y="11"/>
                    <a:pt x="230" y="11"/>
                    <a:pt x="230" y="11"/>
                  </a:cubicBezTo>
                  <a:cubicBezTo>
                    <a:pt x="229" y="10"/>
                    <a:pt x="227" y="10"/>
                    <a:pt x="225" y="10"/>
                  </a:cubicBezTo>
                  <a:cubicBezTo>
                    <a:pt x="221" y="10"/>
                    <a:pt x="218" y="12"/>
                    <a:pt x="218" y="16"/>
                  </a:cubicBezTo>
                  <a:cubicBezTo>
                    <a:pt x="218" y="18"/>
                    <a:pt x="220" y="20"/>
                    <a:pt x="223" y="21"/>
                  </a:cubicBezTo>
                  <a:cubicBezTo>
                    <a:pt x="226" y="22"/>
                    <a:pt x="227" y="23"/>
                    <a:pt x="227" y="25"/>
                  </a:cubicBezTo>
                  <a:cubicBezTo>
                    <a:pt x="227" y="27"/>
                    <a:pt x="226" y="28"/>
                    <a:pt x="223" y="28"/>
                  </a:cubicBezTo>
                  <a:cubicBezTo>
                    <a:pt x="221" y="28"/>
                    <a:pt x="220" y="27"/>
                    <a:pt x="218" y="27"/>
                  </a:cubicBezTo>
                  <a:lnTo>
                    <a:pt x="218" y="29"/>
                  </a:lnTo>
                  <a:close/>
                  <a:moveTo>
                    <a:pt x="200" y="18"/>
                  </a:moveTo>
                  <a:cubicBezTo>
                    <a:pt x="200" y="16"/>
                    <a:pt x="202" y="12"/>
                    <a:pt x="206" y="12"/>
                  </a:cubicBezTo>
                  <a:cubicBezTo>
                    <a:pt x="210" y="12"/>
                    <a:pt x="211" y="16"/>
                    <a:pt x="211" y="18"/>
                  </a:cubicBezTo>
                  <a:lnTo>
                    <a:pt x="200" y="18"/>
                  </a:lnTo>
                  <a:close/>
                  <a:moveTo>
                    <a:pt x="214" y="21"/>
                  </a:moveTo>
                  <a:cubicBezTo>
                    <a:pt x="214" y="21"/>
                    <a:pt x="214" y="20"/>
                    <a:pt x="214" y="19"/>
                  </a:cubicBezTo>
                  <a:cubicBezTo>
                    <a:pt x="214" y="16"/>
                    <a:pt x="213" y="10"/>
                    <a:pt x="206" y="10"/>
                  </a:cubicBezTo>
                  <a:cubicBezTo>
                    <a:pt x="200" y="10"/>
                    <a:pt x="197" y="15"/>
                    <a:pt x="197" y="21"/>
                  </a:cubicBezTo>
                  <a:cubicBezTo>
                    <a:pt x="197" y="27"/>
                    <a:pt x="200" y="31"/>
                    <a:pt x="207" y="31"/>
                  </a:cubicBezTo>
                  <a:cubicBezTo>
                    <a:pt x="210" y="31"/>
                    <a:pt x="212" y="30"/>
                    <a:pt x="213" y="29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1" y="27"/>
                    <a:pt x="210" y="28"/>
                    <a:pt x="207" y="28"/>
                  </a:cubicBezTo>
                  <a:cubicBezTo>
                    <a:pt x="203" y="28"/>
                    <a:pt x="200" y="26"/>
                    <a:pt x="200" y="21"/>
                  </a:cubicBezTo>
                  <a:lnTo>
                    <a:pt x="214" y="21"/>
                  </a:lnTo>
                  <a:close/>
                  <a:moveTo>
                    <a:pt x="175" y="30"/>
                  </a:moveTo>
                  <a:cubicBezTo>
                    <a:pt x="179" y="30"/>
                    <a:pt x="179" y="30"/>
                    <a:pt x="179" y="30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9" y="18"/>
                    <a:pt x="179" y="17"/>
                    <a:pt x="179" y="17"/>
                  </a:cubicBezTo>
                  <a:cubicBezTo>
                    <a:pt x="180" y="15"/>
                    <a:pt x="181" y="13"/>
                    <a:pt x="184" y="13"/>
                  </a:cubicBezTo>
                  <a:cubicBezTo>
                    <a:pt x="187" y="13"/>
                    <a:pt x="189" y="16"/>
                    <a:pt x="189" y="19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11"/>
                    <a:pt x="188" y="10"/>
                    <a:pt x="185" y="10"/>
                  </a:cubicBezTo>
                  <a:cubicBezTo>
                    <a:pt x="182" y="10"/>
                    <a:pt x="179" y="12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2"/>
                    <a:pt x="175" y="14"/>
                    <a:pt x="175" y="16"/>
                  </a:cubicBezTo>
                  <a:lnTo>
                    <a:pt x="175" y="30"/>
                  </a:lnTo>
                  <a:close/>
                  <a:moveTo>
                    <a:pt x="167" y="2"/>
                  </a:moveTo>
                  <a:cubicBezTo>
                    <a:pt x="166" y="2"/>
                    <a:pt x="165" y="3"/>
                    <a:pt x="165" y="5"/>
                  </a:cubicBezTo>
                  <a:cubicBezTo>
                    <a:pt x="165" y="6"/>
                    <a:pt x="166" y="7"/>
                    <a:pt x="167" y="7"/>
                  </a:cubicBezTo>
                  <a:cubicBezTo>
                    <a:pt x="169" y="7"/>
                    <a:pt x="169" y="6"/>
                    <a:pt x="169" y="5"/>
                  </a:cubicBezTo>
                  <a:cubicBezTo>
                    <a:pt x="169" y="3"/>
                    <a:pt x="168" y="2"/>
                    <a:pt x="167" y="2"/>
                  </a:cubicBezTo>
                  <a:moveTo>
                    <a:pt x="169" y="10"/>
                  </a:moveTo>
                  <a:cubicBezTo>
                    <a:pt x="165" y="10"/>
                    <a:pt x="165" y="10"/>
                    <a:pt x="165" y="10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9" y="30"/>
                    <a:pt x="169" y="30"/>
                    <a:pt x="169" y="30"/>
                  </a:cubicBezTo>
                  <a:lnTo>
                    <a:pt x="169" y="10"/>
                  </a:lnTo>
                  <a:close/>
                  <a:moveTo>
                    <a:pt x="148" y="29"/>
                  </a:moveTo>
                  <a:cubicBezTo>
                    <a:pt x="149" y="30"/>
                    <a:pt x="151" y="31"/>
                    <a:pt x="153" y="31"/>
                  </a:cubicBezTo>
                  <a:cubicBezTo>
                    <a:pt x="158" y="31"/>
                    <a:pt x="161" y="28"/>
                    <a:pt x="161" y="25"/>
                  </a:cubicBezTo>
                  <a:cubicBezTo>
                    <a:pt x="161" y="22"/>
                    <a:pt x="159" y="20"/>
                    <a:pt x="155" y="19"/>
                  </a:cubicBezTo>
                  <a:cubicBezTo>
                    <a:pt x="153" y="18"/>
                    <a:pt x="152" y="17"/>
                    <a:pt x="152" y="15"/>
                  </a:cubicBezTo>
                  <a:cubicBezTo>
                    <a:pt x="152" y="14"/>
                    <a:pt x="153" y="13"/>
                    <a:pt x="155" y="13"/>
                  </a:cubicBezTo>
                  <a:cubicBezTo>
                    <a:pt x="157" y="13"/>
                    <a:pt x="158" y="13"/>
                    <a:pt x="159" y="14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59" y="10"/>
                    <a:pt x="157" y="10"/>
                    <a:pt x="155" y="10"/>
                  </a:cubicBezTo>
                  <a:cubicBezTo>
                    <a:pt x="151" y="10"/>
                    <a:pt x="148" y="12"/>
                    <a:pt x="148" y="16"/>
                  </a:cubicBezTo>
                  <a:cubicBezTo>
                    <a:pt x="148" y="18"/>
                    <a:pt x="150" y="20"/>
                    <a:pt x="153" y="21"/>
                  </a:cubicBezTo>
                  <a:cubicBezTo>
                    <a:pt x="156" y="22"/>
                    <a:pt x="157" y="23"/>
                    <a:pt x="157" y="25"/>
                  </a:cubicBezTo>
                  <a:cubicBezTo>
                    <a:pt x="157" y="27"/>
                    <a:pt x="156" y="28"/>
                    <a:pt x="153" y="28"/>
                  </a:cubicBezTo>
                  <a:cubicBezTo>
                    <a:pt x="151" y="28"/>
                    <a:pt x="150" y="27"/>
                    <a:pt x="148" y="27"/>
                  </a:cubicBezTo>
                  <a:lnTo>
                    <a:pt x="148" y="29"/>
                  </a:lnTo>
                  <a:close/>
                  <a:moveTo>
                    <a:pt x="143" y="10"/>
                  </a:moveTo>
                  <a:cubicBezTo>
                    <a:pt x="139" y="10"/>
                    <a:pt x="139" y="10"/>
                    <a:pt x="139" y="1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39" y="24"/>
                    <a:pt x="139" y="24"/>
                  </a:cubicBezTo>
                  <a:cubicBezTo>
                    <a:pt x="138" y="26"/>
                    <a:pt x="136" y="28"/>
                    <a:pt x="134" y="28"/>
                  </a:cubicBezTo>
                  <a:cubicBezTo>
                    <a:pt x="131" y="28"/>
                    <a:pt x="130" y="25"/>
                    <a:pt x="130" y="21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9"/>
                    <a:pt x="130" y="31"/>
                    <a:pt x="133" y="31"/>
                  </a:cubicBezTo>
                  <a:cubicBezTo>
                    <a:pt x="136" y="31"/>
                    <a:pt x="139" y="29"/>
                    <a:pt x="139" y="27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29"/>
                    <a:pt x="143" y="27"/>
                    <a:pt x="143" y="25"/>
                  </a:cubicBezTo>
                  <a:lnTo>
                    <a:pt x="143" y="10"/>
                  </a:lnTo>
                  <a:close/>
                  <a:moveTo>
                    <a:pt x="107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4" y="17"/>
                    <a:pt x="117" y="19"/>
                    <a:pt x="117" y="22"/>
                  </a:cubicBezTo>
                  <a:cubicBezTo>
                    <a:pt x="117" y="26"/>
                    <a:pt x="114" y="28"/>
                    <a:pt x="110" y="28"/>
                  </a:cubicBezTo>
                  <a:cubicBezTo>
                    <a:pt x="109" y="28"/>
                    <a:pt x="108" y="28"/>
                    <a:pt x="107" y="28"/>
                  </a:cubicBezTo>
                  <a:lnTo>
                    <a:pt x="107" y="17"/>
                  </a:lnTo>
                  <a:close/>
                  <a:moveTo>
                    <a:pt x="107" y="5"/>
                  </a:moveTo>
                  <a:cubicBezTo>
                    <a:pt x="108" y="5"/>
                    <a:pt x="109" y="5"/>
                    <a:pt x="110" y="5"/>
                  </a:cubicBezTo>
                  <a:cubicBezTo>
                    <a:pt x="114" y="5"/>
                    <a:pt x="117" y="6"/>
                    <a:pt x="117" y="9"/>
                  </a:cubicBezTo>
                  <a:cubicBezTo>
                    <a:pt x="117" y="12"/>
                    <a:pt x="114" y="14"/>
                    <a:pt x="111" y="14"/>
                  </a:cubicBezTo>
                  <a:cubicBezTo>
                    <a:pt x="107" y="14"/>
                    <a:pt x="107" y="14"/>
                    <a:pt x="107" y="14"/>
                  </a:cubicBezTo>
                  <a:lnTo>
                    <a:pt x="107" y="5"/>
                  </a:lnTo>
                  <a:close/>
                  <a:moveTo>
                    <a:pt x="104" y="30"/>
                  </a:moveTo>
                  <a:cubicBezTo>
                    <a:pt x="105" y="30"/>
                    <a:pt x="107" y="31"/>
                    <a:pt x="109" y="31"/>
                  </a:cubicBezTo>
                  <a:cubicBezTo>
                    <a:pt x="114" y="31"/>
                    <a:pt x="117" y="30"/>
                    <a:pt x="119" y="28"/>
                  </a:cubicBezTo>
                  <a:cubicBezTo>
                    <a:pt x="120" y="27"/>
                    <a:pt x="121" y="25"/>
                    <a:pt x="121" y="22"/>
                  </a:cubicBezTo>
                  <a:cubicBezTo>
                    <a:pt x="121" y="18"/>
                    <a:pt x="118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8" y="14"/>
                    <a:pt x="120" y="12"/>
                    <a:pt x="120" y="9"/>
                  </a:cubicBezTo>
                  <a:cubicBezTo>
                    <a:pt x="120" y="7"/>
                    <a:pt x="119" y="5"/>
                    <a:pt x="118" y="4"/>
                  </a:cubicBezTo>
                  <a:cubicBezTo>
                    <a:pt x="116" y="3"/>
                    <a:pt x="114" y="2"/>
                    <a:pt x="110" y="2"/>
                  </a:cubicBezTo>
                  <a:cubicBezTo>
                    <a:pt x="108" y="2"/>
                    <a:pt x="105" y="2"/>
                    <a:pt x="104" y="3"/>
                  </a:cubicBezTo>
                  <a:lnTo>
                    <a:pt x="104" y="30"/>
                  </a:lnTo>
                  <a:close/>
                  <a:moveTo>
                    <a:pt x="76" y="18"/>
                  </a:moveTo>
                  <a:cubicBezTo>
                    <a:pt x="76" y="16"/>
                    <a:pt x="78" y="12"/>
                    <a:pt x="82" y="12"/>
                  </a:cubicBezTo>
                  <a:cubicBezTo>
                    <a:pt x="86" y="12"/>
                    <a:pt x="87" y="16"/>
                    <a:pt x="87" y="18"/>
                  </a:cubicBezTo>
                  <a:lnTo>
                    <a:pt x="76" y="18"/>
                  </a:lnTo>
                  <a:close/>
                  <a:moveTo>
                    <a:pt x="90" y="21"/>
                  </a:moveTo>
                  <a:cubicBezTo>
                    <a:pt x="90" y="21"/>
                    <a:pt x="90" y="20"/>
                    <a:pt x="90" y="19"/>
                  </a:cubicBezTo>
                  <a:cubicBezTo>
                    <a:pt x="90" y="16"/>
                    <a:pt x="88" y="10"/>
                    <a:pt x="82" y="10"/>
                  </a:cubicBezTo>
                  <a:cubicBezTo>
                    <a:pt x="76" y="10"/>
                    <a:pt x="72" y="15"/>
                    <a:pt x="72" y="21"/>
                  </a:cubicBezTo>
                  <a:cubicBezTo>
                    <a:pt x="72" y="27"/>
                    <a:pt x="76" y="31"/>
                    <a:pt x="82" y="31"/>
                  </a:cubicBezTo>
                  <a:cubicBezTo>
                    <a:pt x="86" y="31"/>
                    <a:pt x="88" y="30"/>
                    <a:pt x="89" y="2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7" y="27"/>
                    <a:pt x="85" y="28"/>
                    <a:pt x="83" y="28"/>
                  </a:cubicBezTo>
                  <a:cubicBezTo>
                    <a:pt x="79" y="28"/>
                    <a:pt x="76" y="26"/>
                    <a:pt x="76" y="21"/>
                  </a:cubicBezTo>
                  <a:lnTo>
                    <a:pt x="90" y="21"/>
                  </a:lnTo>
                  <a:close/>
                  <a:moveTo>
                    <a:pt x="58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8"/>
                    <a:pt x="59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58" y="1"/>
                  </a:ln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5"/>
                  </a:cubicBezTo>
                  <a:cubicBezTo>
                    <a:pt x="44" y="26"/>
                    <a:pt x="43" y="28"/>
                    <a:pt x="40" y="28"/>
                  </a:cubicBezTo>
                  <a:cubicBezTo>
                    <a:pt x="38" y="28"/>
                    <a:pt x="37" y="27"/>
                    <a:pt x="37" y="25"/>
                  </a:cubicBezTo>
                  <a:cubicBezTo>
                    <a:pt x="37" y="21"/>
                    <a:pt x="41" y="20"/>
                    <a:pt x="45" y="20"/>
                  </a:cubicBezTo>
                  <a:lnTo>
                    <a:pt x="45" y="24"/>
                  </a:lnTo>
                  <a:close/>
                  <a:moveTo>
                    <a:pt x="49" y="18"/>
                  </a:moveTo>
                  <a:cubicBezTo>
                    <a:pt x="49" y="14"/>
                    <a:pt x="47" y="10"/>
                    <a:pt x="41" y="10"/>
                  </a:cubicBezTo>
                  <a:cubicBezTo>
                    <a:pt x="38" y="10"/>
                    <a:pt x="36" y="11"/>
                    <a:pt x="34" y="12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3"/>
                    <a:pt x="38" y="13"/>
                    <a:pt x="40" y="13"/>
                  </a:cubicBezTo>
                  <a:cubicBezTo>
                    <a:pt x="44" y="12"/>
                    <a:pt x="45" y="16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37" y="17"/>
                    <a:pt x="33" y="20"/>
                    <a:pt x="33" y="25"/>
                  </a:cubicBezTo>
                  <a:cubicBezTo>
                    <a:pt x="33" y="28"/>
                    <a:pt x="35" y="31"/>
                    <a:pt x="39" y="31"/>
                  </a:cubicBezTo>
                  <a:cubicBezTo>
                    <a:pt x="42" y="31"/>
                    <a:pt x="44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9"/>
                    <a:pt x="49" y="27"/>
                    <a:pt x="49" y="26"/>
                  </a:cubicBezTo>
                  <a:lnTo>
                    <a:pt x="49" y="18"/>
                  </a:lnTo>
                  <a:close/>
                  <a:moveTo>
                    <a:pt x="25" y="30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9"/>
                    <a:pt x="15" y="22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2"/>
                    <a:pt x="13" y="19"/>
                    <a:pt x="12" y="1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4"/>
                    <a:pt x="5" y="9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9"/>
                    <a:pt x="7" y="13"/>
                    <a:pt x="8" y="1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3"/>
                    <a:pt x="23" y="9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9"/>
                    <a:pt x="24" y="14"/>
                    <a:pt x="25" y="18"/>
                  </a:cubicBezTo>
                  <a:lnTo>
                    <a:pt x="25" y="30"/>
                  </a:lnTo>
                  <a:close/>
                </a:path>
              </a:pathLst>
            </a:cu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62" name="Freeform 18"/>
            <p:cNvSpPr>
              <a:spLocks noEditPoints="1"/>
            </p:cNvSpPr>
            <p:nvPr/>
          </p:nvSpPr>
          <p:spPr bwMode="auto">
            <a:xfrm>
              <a:off x="1165225" y="6546850"/>
              <a:ext cx="931863" cy="95250"/>
            </a:xfrm>
            <a:custGeom>
              <a:avLst/>
              <a:gdLst>
                <a:gd name="T0" fmla="*/ 287 w 292"/>
                <a:gd name="T1" fmla="*/ 18 h 30"/>
                <a:gd name="T2" fmla="*/ 291 w 292"/>
                <a:gd name="T3" fmla="*/ 10 h 30"/>
                <a:gd name="T4" fmla="*/ 288 w 292"/>
                <a:gd name="T5" fmla="*/ 24 h 30"/>
                <a:gd name="T6" fmla="*/ 271 w 292"/>
                <a:gd name="T7" fmla="*/ 21 h 30"/>
                <a:gd name="T8" fmla="*/ 265 w 292"/>
                <a:gd name="T9" fmla="*/ 12 h 30"/>
                <a:gd name="T10" fmla="*/ 271 w 292"/>
                <a:gd name="T11" fmla="*/ 0 h 30"/>
                <a:gd name="T12" fmla="*/ 255 w 292"/>
                <a:gd name="T13" fmla="*/ 20 h 30"/>
                <a:gd name="T14" fmla="*/ 271 w 292"/>
                <a:gd name="T15" fmla="*/ 29 h 30"/>
                <a:gd name="T16" fmla="*/ 271 w 292"/>
                <a:gd name="T17" fmla="*/ 0 h 30"/>
                <a:gd name="T18" fmla="*/ 247 w 292"/>
                <a:gd name="T19" fmla="*/ 17 h 30"/>
                <a:gd name="T20" fmla="*/ 253 w 292"/>
                <a:gd name="T21" fmla="*/ 9 h 30"/>
                <a:gd name="T22" fmla="*/ 243 w 292"/>
                <a:gd name="T23" fmla="*/ 9 h 30"/>
                <a:gd name="T24" fmla="*/ 234 w 292"/>
                <a:gd name="T25" fmla="*/ 24 h 30"/>
                <a:gd name="T26" fmla="*/ 234 w 292"/>
                <a:gd name="T27" fmla="*/ 23 h 30"/>
                <a:gd name="T28" fmla="*/ 224 w 292"/>
                <a:gd name="T29" fmla="*/ 13 h 30"/>
                <a:gd name="T30" fmla="*/ 222 w 292"/>
                <a:gd name="T31" fmla="*/ 24 h 30"/>
                <a:gd name="T32" fmla="*/ 235 w 292"/>
                <a:gd name="T33" fmla="*/ 29 h 30"/>
                <a:gd name="T34" fmla="*/ 214 w 292"/>
                <a:gd name="T35" fmla="*/ 21 h 30"/>
                <a:gd name="T36" fmla="*/ 209 w 292"/>
                <a:gd name="T37" fmla="*/ 12 h 30"/>
                <a:gd name="T38" fmla="*/ 214 w 292"/>
                <a:gd name="T39" fmla="*/ 0 h 30"/>
                <a:gd name="T40" fmla="*/ 199 w 292"/>
                <a:gd name="T41" fmla="*/ 20 h 30"/>
                <a:gd name="T42" fmla="*/ 214 w 292"/>
                <a:gd name="T43" fmla="*/ 29 h 30"/>
                <a:gd name="T44" fmla="*/ 214 w 292"/>
                <a:gd name="T45" fmla="*/ 0 h 30"/>
                <a:gd name="T46" fmla="*/ 181 w 292"/>
                <a:gd name="T47" fmla="*/ 16 h 30"/>
                <a:gd name="T48" fmla="*/ 194 w 292"/>
                <a:gd name="T49" fmla="*/ 29 h 30"/>
                <a:gd name="T50" fmla="*/ 180 w 292"/>
                <a:gd name="T51" fmla="*/ 13 h 30"/>
                <a:gd name="T52" fmla="*/ 177 w 292"/>
                <a:gd name="T53" fmla="*/ 29 h 30"/>
                <a:gd name="T54" fmla="*/ 159 w 292"/>
                <a:gd name="T55" fmla="*/ 24 h 30"/>
                <a:gd name="T56" fmla="*/ 164 w 292"/>
                <a:gd name="T57" fmla="*/ 9 h 30"/>
                <a:gd name="T58" fmla="*/ 168 w 292"/>
                <a:gd name="T59" fmla="*/ 16 h 30"/>
                <a:gd name="T60" fmla="*/ 168 w 292"/>
                <a:gd name="T61" fmla="*/ 27 h 30"/>
                <a:gd name="T62" fmla="*/ 171 w 292"/>
                <a:gd name="T63" fmla="*/ 25 h 30"/>
                <a:gd name="T64" fmla="*/ 141 w 292"/>
                <a:gd name="T65" fmla="*/ 9 h 30"/>
                <a:gd name="T66" fmla="*/ 146 w 292"/>
                <a:gd name="T67" fmla="*/ 28 h 30"/>
                <a:gd name="T68" fmla="*/ 151 w 292"/>
                <a:gd name="T69" fmla="*/ 27 h 30"/>
                <a:gd name="T70" fmla="*/ 153 w 292"/>
                <a:gd name="T71" fmla="*/ 9 h 30"/>
                <a:gd name="T72" fmla="*/ 122 w 292"/>
                <a:gd name="T73" fmla="*/ 28 h 30"/>
                <a:gd name="T74" fmla="*/ 126 w 292"/>
                <a:gd name="T75" fmla="*/ 8 h 30"/>
                <a:gd name="T76" fmla="*/ 131 w 292"/>
                <a:gd name="T77" fmla="*/ 1 h 30"/>
                <a:gd name="T78" fmla="*/ 129 w 292"/>
                <a:gd name="T79" fmla="*/ 27 h 30"/>
                <a:gd name="T80" fmla="*/ 108 w 292"/>
                <a:gd name="T81" fmla="*/ 29 h 30"/>
                <a:gd name="T82" fmla="*/ 95 w 292"/>
                <a:gd name="T83" fmla="*/ 23 h 30"/>
                <a:gd name="T84" fmla="*/ 95 w 292"/>
                <a:gd name="T85" fmla="*/ 19 h 30"/>
                <a:gd name="T86" fmla="*/ 84 w 292"/>
                <a:gd name="T87" fmla="*/ 11 h 30"/>
                <a:gd name="T88" fmla="*/ 95 w 292"/>
                <a:gd name="T89" fmla="*/ 17 h 30"/>
                <a:gd name="T90" fmla="*/ 95 w 292"/>
                <a:gd name="T91" fmla="*/ 27 h 30"/>
                <a:gd name="T92" fmla="*/ 99 w 292"/>
                <a:gd name="T93" fmla="*/ 17 h 30"/>
                <a:gd name="T94" fmla="*/ 76 w 292"/>
                <a:gd name="T95" fmla="*/ 19 h 30"/>
                <a:gd name="T96" fmla="*/ 64 w 292"/>
                <a:gd name="T97" fmla="*/ 18 h 30"/>
                <a:gd name="T98" fmla="*/ 64 w 292"/>
                <a:gd name="T99" fmla="*/ 26 h 30"/>
                <a:gd name="T100" fmla="*/ 71 w 292"/>
                <a:gd name="T101" fmla="*/ 9 h 30"/>
                <a:gd name="T102" fmla="*/ 61 w 292"/>
                <a:gd name="T103" fmla="*/ 0 h 30"/>
                <a:gd name="T104" fmla="*/ 46 w 292"/>
                <a:gd name="T105" fmla="*/ 27 h 30"/>
                <a:gd name="T106" fmla="*/ 37 w 292"/>
                <a:gd name="T107" fmla="*/ 19 h 30"/>
                <a:gd name="T108" fmla="*/ 28 w 292"/>
                <a:gd name="T109" fmla="*/ 29 h 30"/>
                <a:gd name="T110" fmla="*/ 28 w 292"/>
                <a:gd name="T111" fmla="*/ 29 h 30"/>
                <a:gd name="T112" fmla="*/ 19 w 292"/>
                <a:gd name="T113" fmla="*/ 18 h 30"/>
                <a:gd name="T114" fmla="*/ 15 w 292"/>
                <a:gd name="T115" fmla="*/ 4 h 30"/>
                <a:gd name="T116" fmla="*/ 0 w 292"/>
                <a:gd name="T117" fmla="*/ 16 h 30"/>
                <a:gd name="T118" fmla="*/ 23 w 292"/>
                <a:gd name="T11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30">
                  <a:moveTo>
                    <a:pt x="279" y="28"/>
                  </a:moveTo>
                  <a:cubicBezTo>
                    <a:pt x="280" y="29"/>
                    <a:pt x="282" y="30"/>
                    <a:pt x="285" y="30"/>
                  </a:cubicBezTo>
                  <a:cubicBezTo>
                    <a:pt x="289" y="30"/>
                    <a:pt x="292" y="27"/>
                    <a:pt x="292" y="24"/>
                  </a:cubicBezTo>
                  <a:cubicBezTo>
                    <a:pt x="292" y="21"/>
                    <a:pt x="290" y="19"/>
                    <a:pt x="287" y="18"/>
                  </a:cubicBezTo>
                  <a:cubicBezTo>
                    <a:pt x="284" y="17"/>
                    <a:pt x="283" y="16"/>
                    <a:pt x="283" y="14"/>
                  </a:cubicBezTo>
                  <a:cubicBezTo>
                    <a:pt x="283" y="13"/>
                    <a:pt x="284" y="12"/>
                    <a:pt x="286" y="12"/>
                  </a:cubicBezTo>
                  <a:cubicBezTo>
                    <a:pt x="288" y="12"/>
                    <a:pt x="290" y="12"/>
                    <a:pt x="290" y="13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0" y="9"/>
                    <a:pt x="288" y="9"/>
                    <a:pt x="286" y="9"/>
                  </a:cubicBezTo>
                  <a:cubicBezTo>
                    <a:pt x="282" y="9"/>
                    <a:pt x="279" y="11"/>
                    <a:pt x="279" y="15"/>
                  </a:cubicBezTo>
                  <a:cubicBezTo>
                    <a:pt x="279" y="17"/>
                    <a:pt x="281" y="19"/>
                    <a:pt x="285" y="20"/>
                  </a:cubicBezTo>
                  <a:cubicBezTo>
                    <a:pt x="287" y="21"/>
                    <a:pt x="288" y="22"/>
                    <a:pt x="288" y="24"/>
                  </a:cubicBezTo>
                  <a:cubicBezTo>
                    <a:pt x="288" y="26"/>
                    <a:pt x="287" y="27"/>
                    <a:pt x="285" y="27"/>
                  </a:cubicBezTo>
                  <a:cubicBezTo>
                    <a:pt x="283" y="27"/>
                    <a:pt x="281" y="26"/>
                    <a:pt x="280" y="26"/>
                  </a:cubicBezTo>
                  <a:lnTo>
                    <a:pt x="279" y="28"/>
                  </a:lnTo>
                  <a:close/>
                  <a:moveTo>
                    <a:pt x="271" y="21"/>
                  </a:moveTo>
                  <a:cubicBezTo>
                    <a:pt x="271" y="21"/>
                    <a:pt x="270" y="22"/>
                    <a:pt x="270" y="22"/>
                  </a:cubicBezTo>
                  <a:cubicBezTo>
                    <a:pt x="270" y="25"/>
                    <a:pt x="267" y="27"/>
                    <a:pt x="265" y="27"/>
                  </a:cubicBezTo>
                  <a:cubicBezTo>
                    <a:pt x="261" y="27"/>
                    <a:pt x="259" y="23"/>
                    <a:pt x="259" y="19"/>
                  </a:cubicBezTo>
                  <a:cubicBezTo>
                    <a:pt x="259" y="15"/>
                    <a:pt x="261" y="12"/>
                    <a:pt x="265" y="12"/>
                  </a:cubicBezTo>
                  <a:cubicBezTo>
                    <a:pt x="268" y="12"/>
                    <a:pt x="270" y="14"/>
                    <a:pt x="270" y="16"/>
                  </a:cubicBezTo>
                  <a:cubicBezTo>
                    <a:pt x="270" y="16"/>
                    <a:pt x="271" y="17"/>
                    <a:pt x="271" y="17"/>
                  </a:cubicBezTo>
                  <a:lnTo>
                    <a:pt x="271" y="21"/>
                  </a:lnTo>
                  <a:close/>
                  <a:moveTo>
                    <a:pt x="271" y="0"/>
                  </a:moveTo>
                  <a:cubicBezTo>
                    <a:pt x="271" y="12"/>
                    <a:pt x="271" y="12"/>
                    <a:pt x="271" y="12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70" y="10"/>
                    <a:pt x="267" y="9"/>
                    <a:pt x="264" y="9"/>
                  </a:cubicBezTo>
                  <a:cubicBezTo>
                    <a:pt x="260" y="9"/>
                    <a:pt x="255" y="13"/>
                    <a:pt x="255" y="20"/>
                  </a:cubicBezTo>
                  <a:cubicBezTo>
                    <a:pt x="255" y="26"/>
                    <a:pt x="259" y="30"/>
                    <a:pt x="264" y="30"/>
                  </a:cubicBezTo>
                  <a:cubicBezTo>
                    <a:pt x="267" y="30"/>
                    <a:pt x="270" y="28"/>
                    <a:pt x="271" y="26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71" y="29"/>
                    <a:pt x="271" y="29"/>
                    <a:pt x="271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28"/>
                    <a:pt x="274" y="26"/>
                    <a:pt x="274" y="24"/>
                  </a:cubicBezTo>
                  <a:cubicBezTo>
                    <a:pt x="274" y="0"/>
                    <a:pt x="274" y="0"/>
                    <a:pt x="274" y="0"/>
                  </a:cubicBezTo>
                  <a:lnTo>
                    <a:pt x="271" y="0"/>
                  </a:lnTo>
                  <a:close/>
                  <a:moveTo>
                    <a:pt x="244" y="29"/>
                  </a:moveTo>
                  <a:cubicBezTo>
                    <a:pt x="247" y="29"/>
                    <a:pt x="247" y="29"/>
                    <a:pt x="247" y="2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8"/>
                    <a:pt x="247" y="17"/>
                    <a:pt x="247" y="17"/>
                  </a:cubicBezTo>
                  <a:cubicBezTo>
                    <a:pt x="248" y="14"/>
                    <a:pt x="250" y="12"/>
                    <a:pt x="252" y="12"/>
                  </a:cubicBezTo>
                  <a:cubicBezTo>
                    <a:pt x="253" y="12"/>
                    <a:pt x="253" y="12"/>
                    <a:pt x="254" y="12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0" y="9"/>
                    <a:pt x="248" y="11"/>
                    <a:pt x="247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7" y="9"/>
                    <a:pt x="247" y="9"/>
                    <a:pt x="247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4" y="11"/>
                    <a:pt x="244" y="13"/>
                    <a:pt x="244" y="16"/>
                  </a:cubicBezTo>
                  <a:lnTo>
                    <a:pt x="244" y="29"/>
                  </a:lnTo>
                  <a:close/>
                  <a:moveTo>
                    <a:pt x="234" y="23"/>
                  </a:moveTo>
                  <a:cubicBezTo>
                    <a:pt x="234" y="23"/>
                    <a:pt x="234" y="23"/>
                    <a:pt x="234" y="24"/>
                  </a:cubicBezTo>
                  <a:cubicBezTo>
                    <a:pt x="233" y="25"/>
                    <a:pt x="232" y="27"/>
                    <a:pt x="229" y="27"/>
                  </a:cubicBezTo>
                  <a:cubicBezTo>
                    <a:pt x="227" y="27"/>
                    <a:pt x="226" y="26"/>
                    <a:pt x="226" y="24"/>
                  </a:cubicBezTo>
                  <a:cubicBezTo>
                    <a:pt x="226" y="20"/>
                    <a:pt x="230" y="19"/>
                    <a:pt x="234" y="19"/>
                  </a:cubicBezTo>
                  <a:lnTo>
                    <a:pt x="234" y="23"/>
                  </a:lnTo>
                  <a:close/>
                  <a:moveTo>
                    <a:pt x="238" y="17"/>
                  </a:moveTo>
                  <a:cubicBezTo>
                    <a:pt x="238" y="13"/>
                    <a:pt x="236" y="9"/>
                    <a:pt x="230" y="9"/>
                  </a:cubicBezTo>
                  <a:cubicBezTo>
                    <a:pt x="228" y="9"/>
                    <a:pt x="225" y="10"/>
                    <a:pt x="223" y="11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26" y="12"/>
                    <a:pt x="228" y="12"/>
                    <a:pt x="230" y="12"/>
                  </a:cubicBezTo>
                  <a:cubicBezTo>
                    <a:pt x="234" y="11"/>
                    <a:pt x="234" y="15"/>
                    <a:pt x="234" y="16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26" y="16"/>
                    <a:pt x="222" y="19"/>
                    <a:pt x="222" y="24"/>
                  </a:cubicBezTo>
                  <a:cubicBezTo>
                    <a:pt x="222" y="27"/>
                    <a:pt x="224" y="30"/>
                    <a:pt x="228" y="30"/>
                  </a:cubicBezTo>
                  <a:cubicBezTo>
                    <a:pt x="231" y="30"/>
                    <a:pt x="233" y="28"/>
                    <a:pt x="234" y="27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8" y="29"/>
                    <a:pt x="238" y="29"/>
                    <a:pt x="238" y="29"/>
                  </a:cubicBezTo>
                  <a:cubicBezTo>
                    <a:pt x="238" y="28"/>
                    <a:pt x="238" y="26"/>
                    <a:pt x="238" y="25"/>
                  </a:cubicBezTo>
                  <a:lnTo>
                    <a:pt x="238" y="17"/>
                  </a:lnTo>
                  <a:close/>
                  <a:moveTo>
                    <a:pt x="214" y="21"/>
                  </a:moveTo>
                  <a:cubicBezTo>
                    <a:pt x="214" y="21"/>
                    <a:pt x="214" y="22"/>
                    <a:pt x="214" y="22"/>
                  </a:cubicBezTo>
                  <a:cubicBezTo>
                    <a:pt x="213" y="25"/>
                    <a:pt x="211" y="27"/>
                    <a:pt x="208" y="27"/>
                  </a:cubicBezTo>
                  <a:cubicBezTo>
                    <a:pt x="205" y="27"/>
                    <a:pt x="202" y="23"/>
                    <a:pt x="202" y="19"/>
                  </a:cubicBezTo>
                  <a:cubicBezTo>
                    <a:pt x="202" y="15"/>
                    <a:pt x="205" y="12"/>
                    <a:pt x="209" y="12"/>
                  </a:cubicBezTo>
                  <a:cubicBezTo>
                    <a:pt x="211" y="12"/>
                    <a:pt x="213" y="14"/>
                    <a:pt x="214" y="16"/>
                  </a:cubicBezTo>
                  <a:cubicBezTo>
                    <a:pt x="214" y="16"/>
                    <a:pt x="214" y="17"/>
                    <a:pt x="214" y="17"/>
                  </a:cubicBezTo>
                  <a:lnTo>
                    <a:pt x="214" y="21"/>
                  </a:lnTo>
                  <a:close/>
                  <a:moveTo>
                    <a:pt x="214" y="0"/>
                  </a:moveTo>
                  <a:cubicBezTo>
                    <a:pt x="214" y="12"/>
                    <a:pt x="214" y="12"/>
                    <a:pt x="214" y="12"/>
                  </a:cubicBezTo>
                  <a:cubicBezTo>
                    <a:pt x="214" y="12"/>
                    <a:pt x="214" y="12"/>
                    <a:pt x="214" y="12"/>
                  </a:cubicBezTo>
                  <a:cubicBezTo>
                    <a:pt x="213" y="10"/>
                    <a:pt x="211" y="9"/>
                    <a:pt x="208" y="9"/>
                  </a:cubicBezTo>
                  <a:cubicBezTo>
                    <a:pt x="203" y="9"/>
                    <a:pt x="199" y="13"/>
                    <a:pt x="199" y="20"/>
                  </a:cubicBezTo>
                  <a:cubicBezTo>
                    <a:pt x="199" y="26"/>
                    <a:pt x="203" y="30"/>
                    <a:pt x="207" y="30"/>
                  </a:cubicBezTo>
                  <a:cubicBezTo>
                    <a:pt x="211" y="30"/>
                    <a:pt x="213" y="28"/>
                    <a:pt x="214" y="26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18" y="28"/>
                    <a:pt x="218" y="26"/>
                    <a:pt x="218" y="24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4" y="0"/>
                  </a:lnTo>
                  <a:close/>
                  <a:moveTo>
                    <a:pt x="177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6"/>
                    <a:pt x="181" y="16"/>
                  </a:cubicBezTo>
                  <a:cubicBezTo>
                    <a:pt x="182" y="14"/>
                    <a:pt x="184" y="12"/>
                    <a:pt x="186" y="12"/>
                  </a:cubicBezTo>
                  <a:cubicBezTo>
                    <a:pt x="189" y="12"/>
                    <a:pt x="191" y="15"/>
                    <a:pt x="191" y="18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194" y="10"/>
                    <a:pt x="190" y="9"/>
                    <a:pt x="187" y="9"/>
                  </a:cubicBezTo>
                  <a:cubicBezTo>
                    <a:pt x="184" y="9"/>
                    <a:pt x="182" y="11"/>
                    <a:pt x="181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11"/>
                    <a:pt x="177" y="13"/>
                    <a:pt x="177" y="15"/>
                  </a:cubicBezTo>
                  <a:lnTo>
                    <a:pt x="177" y="29"/>
                  </a:lnTo>
                  <a:close/>
                  <a:moveTo>
                    <a:pt x="168" y="23"/>
                  </a:moveTo>
                  <a:cubicBezTo>
                    <a:pt x="168" y="23"/>
                    <a:pt x="168" y="23"/>
                    <a:pt x="168" y="24"/>
                  </a:cubicBezTo>
                  <a:cubicBezTo>
                    <a:pt x="167" y="25"/>
                    <a:pt x="165" y="27"/>
                    <a:pt x="163" y="27"/>
                  </a:cubicBezTo>
                  <a:cubicBezTo>
                    <a:pt x="161" y="27"/>
                    <a:pt x="159" y="26"/>
                    <a:pt x="159" y="24"/>
                  </a:cubicBezTo>
                  <a:cubicBezTo>
                    <a:pt x="159" y="20"/>
                    <a:pt x="164" y="19"/>
                    <a:pt x="168" y="19"/>
                  </a:cubicBezTo>
                  <a:lnTo>
                    <a:pt x="168" y="23"/>
                  </a:lnTo>
                  <a:close/>
                  <a:moveTo>
                    <a:pt x="171" y="17"/>
                  </a:moveTo>
                  <a:cubicBezTo>
                    <a:pt x="171" y="13"/>
                    <a:pt x="170" y="9"/>
                    <a:pt x="164" y="9"/>
                  </a:cubicBezTo>
                  <a:cubicBezTo>
                    <a:pt x="161" y="9"/>
                    <a:pt x="159" y="10"/>
                    <a:pt x="157" y="11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9" y="12"/>
                    <a:pt x="161" y="12"/>
                    <a:pt x="163" y="12"/>
                  </a:cubicBezTo>
                  <a:cubicBezTo>
                    <a:pt x="167" y="11"/>
                    <a:pt x="168" y="15"/>
                    <a:pt x="168" y="16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0" y="16"/>
                    <a:pt x="156" y="19"/>
                    <a:pt x="156" y="24"/>
                  </a:cubicBezTo>
                  <a:cubicBezTo>
                    <a:pt x="156" y="27"/>
                    <a:pt x="158" y="30"/>
                    <a:pt x="162" y="30"/>
                  </a:cubicBezTo>
                  <a:cubicBezTo>
                    <a:pt x="165" y="30"/>
                    <a:pt x="167" y="28"/>
                    <a:pt x="168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1" y="28"/>
                    <a:pt x="171" y="26"/>
                    <a:pt x="171" y="25"/>
                  </a:cubicBezTo>
                  <a:lnTo>
                    <a:pt x="171" y="17"/>
                  </a:lnTo>
                  <a:close/>
                  <a:moveTo>
                    <a:pt x="144" y="5"/>
                  </a:moveTo>
                  <a:cubicBezTo>
                    <a:pt x="144" y="9"/>
                    <a:pt x="144" y="9"/>
                    <a:pt x="144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4" y="25"/>
                    <a:pt x="145" y="27"/>
                    <a:pt x="146" y="28"/>
                  </a:cubicBezTo>
                  <a:cubicBezTo>
                    <a:pt x="147" y="29"/>
                    <a:pt x="148" y="30"/>
                    <a:pt x="150" y="30"/>
                  </a:cubicBezTo>
                  <a:cubicBezTo>
                    <a:pt x="151" y="30"/>
                    <a:pt x="152" y="30"/>
                    <a:pt x="153" y="29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2" y="27"/>
                    <a:pt x="152" y="27"/>
                    <a:pt x="151" y="27"/>
                  </a:cubicBezTo>
                  <a:cubicBezTo>
                    <a:pt x="149" y="27"/>
                    <a:pt x="148" y="25"/>
                    <a:pt x="148" y="2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4"/>
                    <a:pt x="148" y="4"/>
                    <a:pt x="148" y="4"/>
                  </a:cubicBezTo>
                  <a:lnTo>
                    <a:pt x="144" y="5"/>
                  </a:lnTo>
                  <a:close/>
                  <a:moveTo>
                    <a:pt x="122" y="28"/>
                  </a:moveTo>
                  <a:cubicBezTo>
                    <a:pt x="123" y="29"/>
                    <a:pt x="126" y="30"/>
                    <a:pt x="129" y="30"/>
                  </a:cubicBezTo>
                  <a:cubicBezTo>
                    <a:pt x="136" y="30"/>
                    <a:pt x="139" y="26"/>
                    <a:pt x="139" y="22"/>
                  </a:cubicBezTo>
                  <a:cubicBezTo>
                    <a:pt x="139" y="18"/>
                    <a:pt x="136" y="15"/>
                    <a:pt x="132" y="13"/>
                  </a:cubicBezTo>
                  <a:cubicBezTo>
                    <a:pt x="128" y="12"/>
                    <a:pt x="126" y="11"/>
                    <a:pt x="126" y="8"/>
                  </a:cubicBezTo>
                  <a:cubicBezTo>
                    <a:pt x="126" y="6"/>
                    <a:pt x="128" y="4"/>
                    <a:pt x="131" y="4"/>
                  </a:cubicBezTo>
                  <a:cubicBezTo>
                    <a:pt x="134" y="4"/>
                    <a:pt x="136" y="5"/>
                    <a:pt x="137" y="5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6" y="2"/>
                    <a:pt x="134" y="1"/>
                    <a:pt x="131" y="1"/>
                  </a:cubicBezTo>
                  <a:cubicBezTo>
                    <a:pt x="126" y="1"/>
                    <a:pt x="122" y="4"/>
                    <a:pt x="122" y="8"/>
                  </a:cubicBezTo>
                  <a:cubicBezTo>
                    <a:pt x="122" y="12"/>
                    <a:pt x="125" y="15"/>
                    <a:pt x="130" y="16"/>
                  </a:cubicBezTo>
                  <a:cubicBezTo>
                    <a:pt x="134" y="18"/>
                    <a:pt x="135" y="19"/>
                    <a:pt x="135" y="22"/>
                  </a:cubicBezTo>
                  <a:cubicBezTo>
                    <a:pt x="135" y="25"/>
                    <a:pt x="133" y="27"/>
                    <a:pt x="129" y="27"/>
                  </a:cubicBezTo>
                  <a:cubicBezTo>
                    <a:pt x="127" y="27"/>
                    <a:pt x="124" y="26"/>
                    <a:pt x="123" y="25"/>
                  </a:cubicBezTo>
                  <a:lnTo>
                    <a:pt x="122" y="28"/>
                  </a:lnTo>
                  <a:close/>
                  <a:moveTo>
                    <a:pt x="105" y="29"/>
                  </a:moveTo>
                  <a:cubicBezTo>
                    <a:pt x="108" y="29"/>
                    <a:pt x="108" y="29"/>
                    <a:pt x="108" y="29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5" y="29"/>
                  </a:lnTo>
                  <a:close/>
                  <a:moveTo>
                    <a:pt x="95" y="23"/>
                  </a:moveTo>
                  <a:cubicBezTo>
                    <a:pt x="95" y="23"/>
                    <a:pt x="95" y="23"/>
                    <a:pt x="95" y="24"/>
                  </a:cubicBezTo>
                  <a:cubicBezTo>
                    <a:pt x="94" y="25"/>
                    <a:pt x="93" y="27"/>
                    <a:pt x="90" y="27"/>
                  </a:cubicBezTo>
                  <a:cubicBezTo>
                    <a:pt x="88" y="27"/>
                    <a:pt x="87" y="26"/>
                    <a:pt x="87" y="24"/>
                  </a:cubicBezTo>
                  <a:cubicBezTo>
                    <a:pt x="87" y="20"/>
                    <a:pt x="91" y="19"/>
                    <a:pt x="95" y="19"/>
                  </a:cubicBezTo>
                  <a:lnTo>
                    <a:pt x="95" y="23"/>
                  </a:lnTo>
                  <a:close/>
                  <a:moveTo>
                    <a:pt x="99" y="17"/>
                  </a:moveTo>
                  <a:cubicBezTo>
                    <a:pt x="99" y="13"/>
                    <a:pt x="97" y="9"/>
                    <a:pt x="91" y="9"/>
                  </a:cubicBezTo>
                  <a:cubicBezTo>
                    <a:pt x="88" y="9"/>
                    <a:pt x="86" y="10"/>
                    <a:pt x="84" y="11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7" y="12"/>
                    <a:pt x="89" y="12"/>
                    <a:pt x="90" y="12"/>
                  </a:cubicBezTo>
                  <a:cubicBezTo>
                    <a:pt x="95" y="11"/>
                    <a:pt x="95" y="15"/>
                    <a:pt x="95" y="16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87" y="16"/>
                    <a:pt x="83" y="19"/>
                    <a:pt x="83" y="24"/>
                  </a:cubicBezTo>
                  <a:cubicBezTo>
                    <a:pt x="83" y="27"/>
                    <a:pt x="85" y="30"/>
                    <a:pt x="89" y="30"/>
                  </a:cubicBezTo>
                  <a:cubicBezTo>
                    <a:pt x="92" y="30"/>
                    <a:pt x="94" y="28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8"/>
                    <a:pt x="99" y="26"/>
                    <a:pt x="99" y="25"/>
                  </a:cubicBezTo>
                  <a:lnTo>
                    <a:pt x="99" y="17"/>
                  </a:lnTo>
                  <a:close/>
                  <a:moveTo>
                    <a:pt x="64" y="18"/>
                  </a:moveTo>
                  <a:cubicBezTo>
                    <a:pt x="64" y="17"/>
                    <a:pt x="65" y="17"/>
                    <a:pt x="65" y="16"/>
                  </a:cubicBezTo>
                  <a:cubicBezTo>
                    <a:pt x="65" y="13"/>
                    <a:pt x="68" y="12"/>
                    <a:pt x="70" y="12"/>
                  </a:cubicBezTo>
                  <a:cubicBezTo>
                    <a:pt x="74" y="12"/>
                    <a:pt x="76" y="15"/>
                    <a:pt x="76" y="19"/>
                  </a:cubicBezTo>
                  <a:cubicBezTo>
                    <a:pt x="76" y="24"/>
                    <a:pt x="74" y="27"/>
                    <a:pt x="70" y="27"/>
                  </a:cubicBezTo>
                  <a:cubicBezTo>
                    <a:pt x="67" y="27"/>
                    <a:pt x="65" y="25"/>
                    <a:pt x="65" y="23"/>
                  </a:cubicBezTo>
                  <a:cubicBezTo>
                    <a:pt x="65" y="22"/>
                    <a:pt x="64" y="22"/>
                    <a:pt x="64" y="21"/>
                  </a:cubicBezTo>
                  <a:lnTo>
                    <a:pt x="64" y="18"/>
                  </a:lnTo>
                  <a:close/>
                  <a:moveTo>
                    <a:pt x="61" y="24"/>
                  </a:moveTo>
                  <a:cubicBezTo>
                    <a:pt x="61" y="26"/>
                    <a:pt x="61" y="28"/>
                    <a:pt x="61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6" y="29"/>
                    <a:pt x="68" y="30"/>
                    <a:pt x="71" y="30"/>
                  </a:cubicBezTo>
                  <a:cubicBezTo>
                    <a:pt x="75" y="30"/>
                    <a:pt x="80" y="26"/>
                    <a:pt x="80" y="19"/>
                  </a:cubicBezTo>
                  <a:cubicBezTo>
                    <a:pt x="80" y="13"/>
                    <a:pt x="76" y="9"/>
                    <a:pt x="71" y="9"/>
                  </a:cubicBezTo>
                  <a:cubicBezTo>
                    <a:pt x="68" y="9"/>
                    <a:pt x="66" y="10"/>
                    <a:pt x="65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61" y="24"/>
                  </a:lnTo>
                  <a:close/>
                  <a:moveTo>
                    <a:pt x="47" y="12"/>
                  </a:moveTo>
                  <a:cubicBezTo>
                    <a:pt x="51" y="12"/>
                    <a:pt x="53" y="16"/>
                    <a:pt x="53" y="19"/>
                  </a:cubicBezTo>
                  <a:cubicBezTo>
                    <a:pt x="53" y="24"/>
                    <a:pt x="50" y="27"/>
                    <a:pt x="46" y="27"/>
                  </a:cubicBezTo>
                  <a:cubicBezTo>
                    <a:pt x="43" y="27"/>
                    <a:pt x="40" y="24"/>
                    <a:pt x="40" y="19"/>
                  </a:cubicBezTo>
                  <a:cubicBezTo>
                    <a:pt x="40" y="16"/>
                    <a:pt x="42" y="12"/>
                    <a:pt x="47" y="12"/>
                  </a:cubicBezTo>
                  <a:moveTo>
                    <a:pt x="47" y="9"/>
                  </a:moveTo>
                  <a:cubicBezTo>
                    <a:pt x="41" y="9"/>
                    <a:pt x="37" y="13"/>
                    <a:pt x="37" y="19"/>
                  </a:cubicBezTo>
                  <a:cubicBezTo>
                    <a:pt x="37" y="26"/>
                    <a:pt x="41" y="30"/>
                    <a:pt x="46" y="30"/>
                  </a:cubicBezTo>
                  <a:cubicBezTo>
                    <a:pt x="51" y="30"/>
                    <a:pt x="56" y="27"/>
                    <a:pt x="56" y="19"/>
                  </a:cubicBezTo>
                  <a:cubicBezTo>
                    <a:pt x="56" y="13"/>
                    <a:pt x="52" y="9"/>
                    <a:pt x="47" y="9"/>
                  </a:cubicBezTo>
                  <a:moveTo>
                    <a:pt x="28" y="29"/>
                  </a:moveTo>
                  <a:cubicBezTo>
                    <a:pt x="32" y="29"/>
                    <a:pt x="32" y="29"/>
                    <a:pt x="32" y="2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9"/>
                  </a:lnTo>
                  <a:close/>
                  <a:moveTo>
                    <a:pt x="23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7" y="27"/>
                    <a:pt x="15" y="27"/>
                  </a:cubicBezTo>
                  <a:cubicBezTo>
                    <a:pt x="8" y="27"/>
                    <a:pt x="4" y="22"/>
                    <a:pt x="4" y="15"/>
                  </a:cubicBezTo>
                  <a:cubicBezTo>
                    <a:pt x="4" y="8"/>
                    <a:pt x="8" y="4"/>
                    <a:pt x="15" y="4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0"/>
                    <a:pt x="1" y="24"/>
                    <a:pt x="4" y="26"/>
                  </a:cubicBezTo>
                  <a:cubicBezTo>
                    <a:pt x="7" y="29"/>
                    <a:pt x="10" y="30"/>
                    <a:pt x="14" y="30"/>
                  </a:cubicBezTo>
                  <a:cubicBezTo>
                    <a:pt x="18" y="30"/>
                    <a:pt x="21" y="29"/>
                    <a:pt x="23" y="28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63" name="Oval 19"/>
            <p:cNvSpPr>
              <a:spLocks noChangeArrowheads="1"/>
            </p:cNvSpPr>
            <p:nvPr/>
          </p:nvSpPr>
          <p:spPr bwMode="auto">
            <a:xfrm>
              <a:off x="2106613" y="6626225"/>
              <a:ext cx="15875" cy="15875"/>
            </a:xfrm>
            <a:prstGeom prst="ellipse">
              <a:avLst/>
            </a:pr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</p:grpSp>
      <p:sp>
        <p:nvSpPr>
          <p:cNvPr id="49" name="Untertitel 2"/>
          <p:cNvSpPr>
            <a:spLocks noGrp="1"/>
          </p:cNvSpPr>
          <p:nvPr userDrawn="1">
            <p:ph type="subTitle" idx="1"/>
            <p:custDataLst>
              <p:tags r:id="rId3"/>
            </p:custDataLst>
          </p:nvPr>
        </p:nvSpPr>
        <p:spPr>
          <a:xfrm>
            <a:off x="1984564" y="3505921"/>
            <a:ext cx="3792539" cy="1115207"/>
          </a:xfrm>
        </p:spPr>
        <p:txBody>
          <a:bodyPr wrap="square"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500" b="1">
                <a:solidFill>
                  <a:schemeClr val="bg2"/>
                </a:solidFill>
              </a:defRPr>
            </a:lvl1pPr>
            <a:lvl2pPr marL="45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1" name="Titel 6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1984564" y="2598669"/>
            <a:ext cx="3792539" cy="803961"/>
          </a:xfrm>
        </p:spPr>
        <p:txBody>
          <a:bodyPr/>
          <a:lstStyle>
            <a:lvl1pPr algn="r">
              <a:lnSpc>
                <a:spcPct val="120000"/>
              </a:lnSpc>
              <a:defRPr sz="2999" b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2" name="Bildplatzhalter 3"/>
          <p:cNvSpPr>
            <a:spLocks noGrp="1"/>
          </p:cNvSpPr>
          <p:nvPr userDrawn="1">
            <p:ph type="pic" sz="quarter" idx="10"/>
            <p:custDataLst>
              <p:tags r:id="rId5"/>
            </p:custDataLst>
          </p:nvPr>
        </p:nvSpPr>
        <p:spPr>
          <a:xfrm>
            <a:off x="6067610" y="1021127"/>
            <a:ext cx="3076390" cy="52854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pic>
        <p:nvPicPr>
          <p:cNvPr id="65" name="Grafik 6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4" y="380612"/>
            <a:ext cx="1304003" cy="6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11656524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03"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kt 4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49" name="Objekt 4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uppieren 50"/>
          <p:cNvGrpSpPr/>
          <p:nvPr userDrawn="1">
            <p:custDataLst>
              <p:tags r:id="rId2"/>
            </p:custDataLst>
          </p:nvPr>
        </p:nvGrpSpPr>
        <p:grpSpPr>
          <a:xfrm>
            <a:off x="407988" y="4875649"/>
            <a:ext cx="3051175" cy="98425"/>
            <a:chOff x="407988" y="6543675"/>
            <a:chExt cx="3051175" cy="98425"/>
          </a:xfrm>
        </p:grpSpPr>
        <p:sp>
          <p:nvSpPr>
            <p:cNvPr id="52" name="Rectangle 11"/>
            <p:cNvSpPr>
              <a:spLocks noChangeArrowheads="1"/>
            </p:cNvSpPr>
            <p:nvPr/>
          </p:nvSpPr>
          <p:spPr bwMode="auto">
            <a:xfrm>
              <a:off x="407988" y="6543675"/>
              <a:ext cx="96838" cy="98425"/>
            </a:xfrm>
            <a:prstGeom prst="rect">
              <a:avLst/>
            </a:prstGeom>
            <a:solidFill>
              <a:srgbClr val="0A1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530225" y="6543675"/>
              <a:ext cx="73025" cy="98425"/>
            </a:xfrm>
            <a:prstGeom prst="rect">
              <a:avLst/>
            </a:prstGeom>
            <a:solidFill>
              <a:srgbClr val="7E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650875" y="6543675"/>
              <a:ext cx="50800" cy="98425"/>
            </a:xfrm>
            <a:prstGeom prst="rect">
              <a:avLst/>
            </a:prstGeom>
            <a:solidFill>
              <a:srgbClr val="ACB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774700" y="6543675"/>
              <a:ext cx="23813" cy="98425"/>
            </a:xfrm>
            <a:prstGeom prst="rect">
              <a:avLst/>
            </a:prstGeom>
            <a:solidFill>
              <a:srgbClr val="D6D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849313" y="6543675"/>
              <a:ext cx="95250" cy="98425"/>
            </a:xfrm>
            <a:prstGeom prst="rect">
              <a:avLst/>
            </a:pr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7" name="Rectangle 16"/>
            <p:cNvSpPr>
              <a:spLocks noChangeArrowheads="1"/>
            </p:cNvSpPr>
            <p:nvPr/>
          </p:nvSpPr>
          <p:spPr bwMode="auto">
            <a:xfrm>
              <a:off x="969963" y="6543675"/>
              <a:ext cx="95250" cy="98425"/>
            </a:xfrm>
            <a:prstGeom prst="rect">
              <a:avLst/>
            </a:prstGeom>
            <a:solidFill>
              <a:srgbClr val="0A1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8" name="Freeform 17"/>
            <p:cNvSpPr>
              <a:spLocks noEditPoints="1"/>
            </p:cNvSpPr>
            <p:nvPr/>
          </p:nvSpPr>
          <p:spPr bwMode="auto">
            <a:xfrm>
              <a:off x="2170113" y="6543675"/>
              <a:ext cx="1289050" cy="98425"/>
            </a:xfrm>
            <a:custGeom>
              <a:avLst/>
              <a:gdLst>
                <a:gd name="T0" fmla="*/ 387 w 404"/>
                <a:gd name="T1" fmla="*/ 6 h 31"/>
                <a:gd name="T2" fmla="*/ 389 w 404"/>
                <a:gd name="T3" fmla="*/ 29 h 31"/>
                <a:gd name="T4" fmla="*/ 391 w 404"/>
                <a:gd name="T5" fmla="*/ 13 h 31"/>
                <a:gd name="T6" fmla="*/ 364 w 404"/>
                <a:gd name="T7" fmla="*/ 30 h 31"/>
                <a:gd name="T8" fmla="*/ 377 w 404"/>
                <a:gd name="T9" fmla="*/ 30 h 31"/>
                <a:gd name="T10" fmla="*/ 367 w 404"/>
                <a:gd name="T11" fmla="*/ 10 h 31"/>
                <a:gd name="T12" fmla="*/ 356 w 404"/>
                <a:gd name="T13" fmla="*/ 18 h 31"/>
                <a:gd name="T14" fmla="*/ 351 w 404"/>
                <a:gd name="T15" fmla="*/ 31 h 31"/>
                <a:gd name="T16" fmla="*/ 335 w 404"/>
                <a:gd name="T17" fmla="*/ 2 h 31"/>
                <a:gd name="T18" fmla="*/ 333 w 404"/>
                <a:gd name="T19" fmla="*/ 10 h 31"/>
                <a:gd name="T20" fmla="*/ 317 w 404"/>
                <a:gd name="T21" fmla="*/ 20 h 31"/>
                <a:gd name="T22" fmla="*/ 323 w 404"/>
                <a:gd name="T23" fmla="*/ 31 h 31"/>
                <a:gd name="T24" fmla="*/ 309 w 404"/>
                <a:gd name="T25" fmla="*/ 5 h 31"/>
                <a:gd name="T26" fmla="*/ 308 w 404"/>
                <a:gd name="T27" fmla="*/ 10 h 31"/>
                <a:gd name="T28" fmla="*/ 297 w 404"/>
                <a:gd name="T29" fmla="*/ 9 h 31"/>
                <a:gd name="T30" fmla="*/ 293 w 404"/>
                <a:gd name="T31" fmla="*/ 9 h 31"/>
                <a:gd name="T32" fmla="*/ 292 w 404"/>
                <a:gd name="T33" fmla="*/ 2 h 31"/>
                <a:gd name="T34" fmla="*/ 279 w 404"/>
                <a:gd name="T35" fmla="*/ 13 h 31"/>
                <a:gd name="T36" fmla="*/ 293 w 404"/>
                <a:gd name="T37" fmla="*/ 30 h 31"/>
                <a:gd name="T38" fmla="*/ 276 w 404"/>
                <a:gd name="T39" fmla="*/ 2 h 31"/>
                <a:gd name="T40" fmla="*/ 264 w 404"/>
                <a:gd name="T41" fmla="*/ 17 h 31"/>
                <a:gd name="T42" fmla="*/ 242 w 404"/>
                <a:gd name="T43" fmla="*/ 19 h 31"/>
                <a:gd name="T44" fmla="*/ 234 w 404"/>
                <a:gd name="T45" fmla="*/ 16 h 31"/>
                <a:gd name="T46" fmla="*/ 218 w 404"/>
                <a:gd name="T47" fmla="*/ 29 h 31"/>
                <a:gd name="T48" fmla="*/ 229 w 404"/>
                <a:gd name="T49" fmla="*/ 14 h 31"/>
                <a:gd name="T50" fmla="*/ 223 w 404"/>
                <a:gd name="T51" fmla="*/ 28 h 31"/>
                <a:gd name="T52" fmla="*/ 200 w 404"/>
                <a:gd name="T53" fmla="*/ 18 h 31"/>
                <a:gd name="T54" fmla="*/ 213 w 404"/>
                <a:gd name="T55" fmla="*/ 29 h 31"/>
                <a:gd name="T56" fmla="*/ 179 w 404"/>
                <a:gd name="T57" fmla="*/ 30 h 31"/>
                <a:gd name="T58" fmla="*/ 192 w 404"/>
                <a:gd name="T59" fmla="*/ 30 h 31"/>
                <a:gd name="T60" fmla="*/ 175 w 404"/>
                <a:gd name="T61" fmla="*/ 10 h 31"/>
                <a:gd name="T62" fmla="*/ 169 w 404"/>
                <a:gd name="T63" fmla="*/ 5 h 31"/>
                <a:gd name="T64" fmla="*/ 169 w 404"/>
                <a:gd name="T65" fmla="*/ 10 h 31"/>
                <a:gd name="T66" fmla="*/ 155 w 404"/>
                <a:gd name="T67" fmla="*/ 13 h 31"/>
                <a:gd name="T68" fmla="*/ 157 w 404"/>
                <a:gd name="T69" fmla="*/ 25 h 31"/>
                <a:gd name="T70" fmla="*/ 139 w 404"/>
                <a:gd name="T71" fmla="*/ 23 h 31"/>
                <a:gd name="T72" fmla="*/ 126 w 404"/>
                <a:gd name="T73" fmla="*/ 22 h 31"/>
                <a:gd name="T74" fmla="*/ 143 w 404"/>
                <a:gd name="T75" fmla="*/ 25 h 31"/>
                <a:gd name="T76" fmla="*/ 107 w 404"/>
                <a:gd name="T77" fmla="*/ 28 h 31"/>
                <a:gd name="T78" fmla="*/ 107 w 404"/>
                <a:gd name="T79" fmla="*/ 14 h 31"/>
                <a:gd name="T80" fmla="*/ 116 w 404"/>
                <a:gd name="T81" fmla="*/ 15 h 31"/>
                <a:gd name="T82" fmla="*/ 104 w 404"/>
                <a:gd name="T83" fmla="*/ 30 h 31"/>
                <a:gd name="T84" fmla="*/ 90 w 404"/>
                <a:gd name="T85" fmla="*/ 19 h 31"/>
                <a:gd name="T86" fmla="*/ 83 w 404"/>
                <a:gd name="T87" fmla="*/ 28 h 31"/>
                <a:gd name="T88" fmla="*/ 58 w 404"/>
                <a:gd name="T89" fmla="*/ 30 h 31"/>
                <a:gd name="T90" fmla="*/ 70 w 404"/>
                <a:gd name="T91" fmla="*/ 10 h 31"/>
                <a:gd name="T92" fmla="*/ 45 w 404"/>
                <a:gd name="T93" fmla="*/ 24 h 31"/>
                <a:gd name="T94" fmla="*/ 49 w 404"/>
                <a:gd name="T95" fmla="*/ 18 h 31"/>
                <a:gd name="T96" fmla="*/ 45 w 404"/>
                <a:gd name="T97" fmla="*/ 18 h 31"/>
                <a:gd name="T98" fmla="*/ 49 w 404"/>
                <a:gd name="T99" fmla="*/ 30 h 31"/>
                <a:gd name="T100" fmla="*/ 22 w 404"/>
                <a:gd name="T101" fmla="*/ 2 h 31"/>
                <a:gd name="T102" fmla="*/ 2 w 404"/>
                <a:gd name="T103" fmla="*/ 2 h 31"/>
                <a:gd name="T104" fmla="*/ 8 w 404"/>
                <a:gd name="T105" fmla="*/ 17 h 31"/>
                <a:gd name="T106" fmla="*/ 25 w 404"/>
                <a:gd name="T10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4" h="31">
                  <a:moveTo>
                    <a:pt x="402" y="31"/>
                  </a:moveTo>
                  <a:cubicBezTo>
                    <a:pt x="403" y="31"/>
                    <a:pt x="404" y="30"/>
                    <a:pt x="404" y="28"/>
                  </a:cubicBezTo>
                  <a:cubicBezTo>
                    <a:pt x="404" y="27"/>
                    <a:pt x="403" y="26"/>
                    <a:pt x="402" y="26"/>
                  </a:cubicBezTo>
                  <a:cubicBezTo>
                    <a:pt x="400" y="26"/>
                    <a:pt x="399" y="27"/>
                    <a:pt x="399" y="28"/>
                  </a:cubicBezTo>
                  <a:cubicBezTo>
                    <a:pt x="399" y="30"/>
                    <a:pt x="400" y="31"/>
                    <a:pt x="402" y="31"/>
                  </a:cubicBezTo>
                  <a:moveTo>
                    <a:pt x="387" y="6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4" y="10"/>
                    <a:pt x="384" y="10"/>
                    <a:pt x="384" y="10"/>
                  </a:cubicBezTo>
                  <a:cubicBezTo>
                    <a:pt x="384" y="13"/>
                    <a:pt x="384" y="13"/>
                    <a:pt x="384" y="13"/>
                  </a:cubicBezTo>
                  <a:cubicBezTo>
                    <a:pt x="387" y="13"/>
                    <a:pt x="387" y="13"/>
                    <a:pt x="387" y="13"/>
                  </a:cubicBezTo>
                  <a:cubicBezTo>
                    <a:pt x="387" y="24"/>
                    <a:pt x="387" y="24"/>
                    <a:pt x="387" y="24"/>
                  </a:cubicBezTo>
                  <a:cubicBezTo>
                    <a:pt x="387" y="26"/>
                    <a:pt x="388" y="28"/>
                    <a:pt x="389" y="29"/>
                  </a:cubicBezTo>
                  <a:cubicBezTo>
                    <a:pt x="390" y="30"/>
                    <a:pt x="391" y="31"/>
                    <a:pt x="393" y="31"/>
                  </a:cubicBezTo>
                  <a:cubicBezTo>
                    <a:pt x="394" y="31"/>
                    <a:pt x="395" y="31"/>
                    <a:pt x="396" y="30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5" y="28"/>
                    <a:pt x="395" y="28"/>
                    <a:pt x="394" y="28"/>
                  </a:cubicBezTo>
                  <a:cubicBezTo>
                    <a:pt x="392" y="28"/>
                    <a:pt x="391" y="26"/>
                    <a:pt x="391" y="24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6" y="13"/>
                    <a:pt x="396" y="13"/>
                    <a:pt x="396" y="13"/>
                  </a:cubicBezTo>
                  <a:cubicBezTo>
                    <a:pt x="396" y="10"/>
                    <a:pt x="396" y="10"/>
                    <a:pt x="396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5"/>
                    <a:pt x="391" y="5"/>
                    <a:pt x="391" y="5"/>
                  </a:cubicBezTo>
                  <a:lnTo>
                    <a:pt x="387" y="6"/>
                  </a:lnTo>
                  <a:close/>
                  <a:moveTo>
                    <a:pt x="364" y="30"/>
                  </a:moveTo>
                  <a:cubicBezTo>
                    <a:pt x="367" y="30"/>
                    <a:pt x="367" y="30"/>
                    <a:pt x="367" y="30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7"/>
                    <a:pt x="368" y="17"/>
                  </a:cubicBezTo>
                  <a:cubicBezTo>
                    <a:pt x="368" y="15"/>
                    <a:pt x="370" y="13"/>
                    <a:pt x="372" y="13"/>
                  </a:cubicBezTo>
                  <a:cubicBezTo>
                    <a:pt x="376" y="13"/>
                    <a:pt x="377" y="16"/>
                    <a:pt x="377" y="19"/>
                  </a:cubicBezTo>
                  <a:cubicBezTo>
                    <a:pt x="377" y="30"/>
                    <a:pt x="377" y="30"/>
                    <a:pt x="377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18"/>
                    <a:pt x="381" y="18"/>
                    <a:pt x="381" y="18"/>
                  </a:cubicBezTo>
                  <a:cubicBezTo>
                    <a:pt x="381" y="11"/>
                    <a:pt x="376" y="10"/>
                    <a:pt x="374" y="10"/>
                  </a:cubicBezTo>
                  <a:cubicBezTo>
                    <a:pt x="370" y="10"/>
                    <a:pt x="368" y="12"/>
                    <a:pt x="367" y="14"/>
                  </a:cubicBezTo>
                  <a:cubicBezTo>
                    <a:pt x="367" y="14"/>
                    <a:pt x="367" y="14"/>
                    <a:pt x="367" y="14"/>
                  </a:cubicBezTo>
                  <a:cubicBezTo>
                    <a:pt x="367" y="10"/>
                    <a:pt x="367" y="10"/>
                    <a:pt x="367" y="10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364" y="12"/>
                    <a:pt x="364" y="14"/>
                    <a:pt x="364" y="16"/>
                  </a:cubicBezTo>
                  <a:lnTo>
                    <a:pt x="364" y="30"/>
                  </a:lnTo>
                  <a:close/>
                  <a:moveTo>
                    <a:pt x="345" y="18"/>
                  </a:moveTo>
                  <a:cubicBezTo>
                    <a:pt x="345" y="16"/>
                    <a:pt x="347" y="12"/>
                    <a:pt x="351" y="12"/>
                  </a:cubicBezTo>
                  <a:cubicBezTo>
                    <a:pt x="355" y="12"/>
                    <a:pt x="356" y="16"/>
                    <a:pt x="356" y="18"/>
                  </a:cubicBezTo>
                  <a:lnTo>
                    <a:pt x="345" y="18"/>
                  </a:lnTo>
                  <a:close/>
                  <a:moveTo>
                    <a:pt x="359" y="21"/>
                  </a:moveTo>
                  <a:cubicBezTo>
                    <a:pt x="359" y="21"/>
                    <a:pt x="359" y="20"/>
                    <a:pt x="359" y="19"/>
                  </a:cubicBezTo>
                  <a:cubicBezTo>
                    <a:pt x="359" y="16"/>
                    <a:pt x="357" y="10"/>
                    <a:pt x="351" y="10"/>
                  </a:cubicBezTo>
                  <a:cubicBezTo>
                    <a:pt x="345" y="10"/>
                    <a:pt x="341" y="15"/>
                    <a:pt x="341" y="21"/>
                  </a:cubicBezTo>
                  <a:cubicBezTo>
                    <a:pt x="341" y="27"/>
                    <a:pt x="345" y="31"/>
                    <a:pt x="351" y="31"/>
                  </a:cubicBezTo>
                  <a:cubicBezTo>
                    <a:pt x="354" y="31"/>
                    <a:pt x="357" y="30"/>
                    <a:pt x="358" y="29"/>
                  </a:cubicBezTo>
                  <a:cubicBezTo>
                    <a:pt x="357" y="27"/>
                    <a:pt x="357" y="27"/>
                    <a:pt x="357" y="27"/>
                  </a:cubicBezTo>
                  <a:cubicBezTo>
                    <a:pt x="356" y="27"/>
                    <a:pt x="354" y="28"/>
                    <a:pt x="352" y="28"/>
                  </a:cubicBezTo>
                  <a:cubicBezTo>
                    <a:pt x="348" y="28"/>
                    <a:pt x="345" y="26"/>
                    <a:pt x="345" y="21"/>
                  </a:cubicBezTo>
                  <a:lnTo>
                    <a:pt x="359" y="21"/>
                  </a:lnTo>
                  <a:close/>
                  <a:moveTo>
                    <a:pt x="335" y="2"/>
                  </a:moveTo>
                  <a:cubicBezTo>
                    <a:pt x="334" y="2"/>
                    <a:pt x="333" y="3"/>
                    <a:pt x="333" y="5"/>
                  </a:cubicBezTo>
                  <a:cubicBezTo>
                    <a:pt x="333" y="6"/>
                    <a:pt x="334" y="7"/>
                    <a:pt x="335" y="7"/>
                  </a:cubicBezTo>
                  <a:cubicBezTo>
                    <a:pt x="336" y="7"/>
                    <a:pt x="337" y="6"/>
                    <a:pt x="337" y="5"/>
                  </a:cubicBezTo>
                  <a:cubicBezTo>
                    <a:pt x="337" y="3"/>
                    <a:pt x="336" y="2"/>
                    <a:pt x="335" y="2"/>
                  </a:cubicBezTo>
                  <a:moveTo>
                    <a:pt x="337" y="10"/>
                  </a:moveTo>
                  <a:cubicBezTo>
                    <a:pt x="333" y="10"/>
                    <a:pt x="333" y="10"/>
                    <a:pt x="333" y="10"/>
                  </a:cubicBezTo>
                  <a:cubicBezTo>
                    <a:pt x="333" y="30"/>
                    <a:pt x="333" y="30"/>
                    <a:pt x="333" y="30"/>
                  </a:cubicBezTo>
                  <a:cubicBezTo>
                    <a:pt x="337" y="30"/>
                    <a:pt x="337" y="30"/>
                    <a:pt x="337" y="30"/>
                  </a:cubicBezTo>
                  <a:lnTo>
                    <a:pt x="337" y="10"/>
                  </a:lnTo>
                  <a:close/>
                  <a:moveTo>
                    <a:pt x="328" y="27"/>
                  </a:moveTo>
                  <a:cubicBezTo>
                    <a:pt x="327" y="27"/>
                    <a:pt x="326" y="28"/>
                    <a:pt x="324" y="28"/>
                  </a:cubicBezTo>
                  <a:cubicBezTo>
                    <a:pt x="320" y="28"/>
                    <a:pt x="317" y="25"/>
                    <a:pt x="317" y="20"/>
                  </a:cubicBezTo>
                  <a:cubicBezTo>
                    <a:pt x="317" y="16"/>
                    <a:pt x="319" y="13"/>
                    <a:pt x="324" y="13"/>
                  </a:cubicBezTo>
                  <a:cubicBezTo>
                    <a:pt x="326" y="13"/>
                    <a:pt x="327" y="13"/>
                    <a:pt x="328" y="14"/>
                  </a:cubicBezTo>
                  <a:cubicBezTo>
                    <a:pt x="329" y="11"/>
                    <a:pt x="329" y="11"/>
                    <a:pt x="329" y="11"/>
                  </a:cubicBezTo>
                  <a:cubicBezTo>
                    <a:pt x="328" y="10"/>
                    <a:pt x="326" y="10"/>
                    <a:pt x="324" y="10"/>
                  </a:cubicBezTo>
                  <a:cubicBezTo>
                    <a:pt x="317" y="10"/>
                    <a:pt x="313" y="14"/>
                    <a:pt x="313" y="21"/>
                  </a:cubicBezTo>
                  <a:cubicBezTo>
                    <a:pt x="313" y="27"/>
                    <a:pt x="317" y="31"/>
                    <a:pt x="323" y="31"/>
                  </a:cubicBezTo>
                  <a:cubicBezTo>
                    <a:pt x="326" y="31"/>
                    <a:pt x="328" y="30"/>
                    <a:pt x="329" y="30"/>
                  </a:cubicBezTo>
                  <a:lnTo>
                    <a:pt x="328" y="27"/>
                  </a:lnTo>
                  <a:close/>
                  <a:moveTo>
                    <a:pt x="307" y="2"/>
                  </a:moveTo>
                  <a:cubicBezTo>
                    <a:pt x="305" y="2"/>
                    <a:pt x="304" y="3"/>
                    <a:pt x="304" y="5"/>
                  </a:cubicBezTo>
                  <a:cubicBezTo>
                    <a:pt x="304" y="6"/>
                    <a:pt x="305" y="7"/>
                    <a:pt x="307" y="7"/>
                  </a:cubicBezTo>
                  <a:cubicBezTo>
                    <a:pt x="308" y="7"/>
                    <a:pt x="309" y="6"/>
                    <a:pt x="309" y="5"/>
                  </a:cubicBezTo>
                  <a:cubicBezTo>
                    <a:pt x="309" y="3"/>
                    <a:pt x="308" y="2"/>
                    <a:pt x="307" y="2"/>
                  </a:cubicBezTo>
                  <a:moveTo>
                    <a:pt x="308" y="10"/>
                  </a:moveTo>
                  <a:cubicBezTo>
                    <a:pt x="305" y="10"/>
                    <a:pt x="305" y="10"/>
                    <a:pt x="305" y="10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8" y="30"/>
                    <a:pt x="308" y="30"/>
                    <a:pt x="308" y="30"/>
                  </a:cubicBezTo>
                  <a:lnTo>
                    <a:pt x="308" y="10"/>
                  </a:lnTo>
                  <a:close/>
                  <a:moveTo>
                    <a:pt x="297" y="30"/>
                  </a:moveTo>
                  <a:cubicBezTo>
                    <a:pt x="297" y="13"/>
                    <a:pt x="297" y="13"/>
                    <a:pt x="297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97" y="6"/>
                    <a:pt x="298" y="3"/>
                    <a:pt x="301" y="3"/>
                  </a:cubicBezTo>
                  <a:cubicBezTo>
                    <a:pt x="302" y="3"/>
                    <a:pt x="303" y="4"/>
                    <a:pt x="303" y="4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3" y="1"/>
                    <a:pt x="302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4" y="4"/>
                    <a:pt x="293" y="6"/>
                    <a:pt x="293" y="9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5" y="6"/>
                    <a:pt x="286" y="4"/>
                    <a:pt x="289" y="4"/>
                  </a:cubicBezTo>
                  <a:cubicBezTo>
                    <a:pt x="289" y="4"/>
                    <a:pt x="290" y="4"/>
                    <a:pt x="291" y="4"/>
                  </a:cubicBezTo>
                  <a:cubicBezTo>
                    <a:pt x="292" y="2"/>
                    <a:pt x="292" y="2"/>
                    <a:pt x="292" y="2"/>
                  </a:cubicBezTo>
                  <a:cubicBezTo>
                    <a:pt x="291" y="1"/>
                    <a:pt x="290" y="1"/>
                    <a:pt x="289" y="1"/>
                  </a:cubicBezTo>
                  <a:cubicBezTo>
                    <a:pt x="286" y="1"/>
                    <a:pt x="285" y="2"/>
                    <a:pt x="284" y="3"/>
                  </a:cubicBezTo>
                  <a:cubicBezTo>
                    <a:pt x="282" y="4"/>
                    <a:pt x="281" y="7"/>
                    <a:pt x="281" y="10"/>
                  </a:cubicBezTo>
                  <a:cubicBezTo>
                    <a:pt x="281" y="10"/>
                    <a:pt x="281" y="10"/>
                    <a:pt x="281" y="10"/>
                  </a:cubicBezTo>
                  <a:cubicBezTo>
                    <a:pt x="279" y="10"/>
                    <a:pt x="279" y="10"/>
                    <a:pt x="279" y="10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81" y="30"/>
                    <a:pt x="281" y="30"/>
                    <a:pt x="281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5" y="13"/>
                    <a:pt x="285" y="13"/>
                    <a:pt x="285" y="13"/>
                  </a:cubicBezTo>
                  <a:cubicBezTo>
                    <a:pt x="293" y="13"/>
                    <a:pt x="293" y="13"/>
                    <a:pt x="293" y="13"/>
                  </a:cubicBezTo>
                  <a:cubicBezTo>
                    <a:pt x="293" y="30"/>
                    <a:pt x="293" y="30"/>
                    <a:pt x="293" y="30"/>
                  </a:cubicBezTo>
                  <a:lnTo>
                    <a:pt x="297" y="30"/>
                  </a:lnTo>
                  <a:close/>
                  <a:moveTo>
                    <a:pt x="275" y="14"/>
                  </a:moveTo>
                  <a:cubicBezTo>
                    <a:pt x="264" y="14"/>
                    <a:pt x="264" y="14"/>
                    <a:pt x="264" y="14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6" y="2"/>
                    <a:pt x="276" y="2"/>
                    <a:pt x="276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27"/>
                    <a:pt x="276" y="27"/>
                    <a:pt x="276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75" y="17"/>
                    <a:pt x="275" y="17"/>
                    <a:pt x="275" y="17"/>
                  </a:cubicBezTo>
                  <a:lnTo>
                    <a:pt x="275" y="14"/>
                  </a:lnTo>
                  <a:close/>
                  <a:moveTo>
                    <a:pt x="234" y="29"/>
                  </a:moveTo>
                  <a:cubicBezTo>
                    <a:pt x="235" y="30"/>
                    <a:pt x="237" y="31"/>
                    <a:pt x="240" y="31"/>
                  </a:cubicBezTo>
                  <a:cubicBezTo>
                    <a:pt x="244" y="31"/>
                    <a:pt x="247" y="28"/>
                    <a:pt x="247" y="25"/>
                  </a:cubicBezTo>
                  <a:cubicBezTo>
                    <a:pt x="247" y="22"/>
                    <a:pt x="245" y="20"/>
                    <a:pt x="242" y="19"/>
                  </a:cubicBezTo>
                  <a:cubicBezTo>
                    <a:pt x="239" y="18"/>
                    <a:pt x="238" y="17"/>
                    <a:pt x="238" y="15"/>
                  </a:cubicBezTo>
                  <a:cubicBezTo>
                    <a:pt x="238" y="14"/>
                    <a:pt x="239" y="13"/>
                    <a:pt x="241" y="13"/>
                  </a:cubicBezTo>
                  <a:cubicBezTo>
                    <a:pt x="243" y="13"/>
                    <a:pt x="245" y="13"/>
                    <a:pt x="245" y="14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5" y="10"/>
                    <a:pt x="243" y="10"/>
                    <a:pt x="241" y="10"/>
                  </a:cubicBezTo>
                  <a:cubicBezTo>
                    <a:pt x="237" y="10"/>
                    <a:pt x="234" y="12"/>
                    <a:pt x="234" y="16"/>
                  </a:cubicBezTo>
                  <a:cubicBezTo>
                    <a:pt x="234" y="18"/>
                    <a:pt x="236" y="20"/>
                    <a:pt x="240" y="21"/>
                  </a:cubicBezTo>
                  <a:cubicBezTo>
                    <a:pt x="243" y="22"/>
                    <a:pt x="244" y="23"/>
                    <a:pt x="244" y="25"/>
                  </a:cubicBezTo>
                  <a:cubicBezTo>
                    <a:pt x="244" y="27"/>
                    <a:pt x="242" y="28"/>
                    <a:pt x="240" y="28"/>
                  </a:cubicBezTo>
                  <a:cubicBezTo>
                    <a:pt x="238" y="28"/>
                    <a:pt x="236" y="27"/>
                    <a:pt x="235" y="27"/>
                  </a:cubicBezTo>
                  <a:lnTo>
                    <a:pt x="234" y="29"/>
                  </a:lnTo>
                  <a:close/>
                  <a:moveTo>
                    <a:pt x="218" y="29"/>
                  </a:moveTo>
                  <a:cubicBezTo>
                    <a:pt x="219" y="30"/>
                    <a:pt x="221" y="31"/>
                    <a:pt x="223" y="31"/>
                  </a:cubicBezTo>
                  <a:cubicBezTo>
                    <a:pt x="228" y="31"/>
                    <a:pt x="231" y="28"/>
                    <a:pt x="231" y="25"/>
                  </a:cubicBezTo>
                  <a:cubicBezTo>
                    <a:pt x="231" y="22"/>
                    <a:pt x="229" y="20"/>
                    <a:pt x="225" y="19"/>
                  </a:cubicBezTo>
                  <a:cubicBezTo>
                    <a:pt x="223" y="18"/>
                    <a:pt x="222" y="17"/>
                    <a:pt x="222" y="15"/>
                  </a:cubicBezTo>
                  <a:cubicBezTo>
                    <a:pt x="222" y="14"/>
                    <a:pt x="223" y="13"/>
                    <a:pt x="225" y="13"/>
                  </a:cubicBezTo>
                  <a:cubicBezTo>
                    <a:pt x="227" y="13"/>
                    <a:pt x="228" y="13"/>
                    <a:pt x="229" y="14"/>
                  </a:cubicBezTo>
                  <a:cubicBezTo>
                    <a:pt x="230" y="11"/>
                    <a:pt x="230" y="11"/>
                    <a:pt x="230" y="11"/>
                  </a:cubicBezTo>
                  <a:cubicBezTo>
                    <a:pt x="229" y="10"/>
                    <a:pt x="227" y="10"/>
                    <a:pt x="225" y="10"/>
                  </a:cubicBezTo>
                  <a:cubicBezTo>
                    <a:pt x="221" y="10"/>
                    <a:pt x="218" y="12"/>
                    <a:pt x="218" y="16"/>
                  </a:cubicBezTo>
                  <a:cubicBezTo>
                    <a:pt x="218" y="18"/>
                    <a:pt x="220" y="20"/>
                    <a:pt x="223" y="21"/>
                  </a:cubicBezTo>
                  <a:cubicBezTo>
                    <a:pt x="226" y="22"/>
                    <a:pt x="227" y="23"/>
                    <a:pt x="227" y="25"/>
                  </a:cubicBezTo>
                  <a:cubicBezTo>
                    <a:pt x="227" y="27"/>
                    <a:pt x="226" y="28"/>
                    <a:pt x="223" y="28"/>
                  </a:cubicBezTo>
                  <a:cubicBezTo>
                    <a:pt x="221" y="28"/>
                    <a:pt x="220" y="27"/>
                    <a:pt x="218" y="27"/>
                  </a:cubicBezTo>
                  <a:lnTo>
                    <a:pt x="218" y="29"/>
                  </a:lnTo>
                  <a:close/>
                  <a:moveTo>
                    <a:pt x="200" y="18"/>
                  </a:moveTo>
                  <a:cubicBezTo>
                    <a:pt x="200" y="16"/>
                    <a:pt x="202" y="12"/>
                    <a:pt x="206" y="12"/>
                  </a:cubicBezTo>
                  <a:cubicBezTo>
                    <a:pt x="210" y="12"/>
                    <a:pt x="211" y="16"/>
                    <a:pt x="211" y="18"/>
                  </a:cubicBezTo>
                  <a:lnTo>
                    <a:pt x="200" y="18"/>
                  </a:lnTo>
                  <a:close/>
                  <a:moveTo>
                    <a:pt x="214" y="21"/>
                  </a:moveTo>
                  <a:cubicBezTo>
                    <a:pt x="214" y="21"/>
                    <a:pt x="214" y="20"/>
                    <a:pt x="214" y="19"/>
                  </a:cubicBezTo>
                  <a:cubicBezTo>
                    <a:pt x="214" y="16"/>
                    <a:pt x="213" y="10"/>
                    <a:pt x="206" y="10"/>
                  </a:cubicBezTo>
                  <a:cubicBezTo>
                    <a:pt x="200" y="10"/>
                    <a:pt x="197" y="15"/>
                    <a:pt x="197" y="21"/>
                  </a:cubicBezTo>
                  <a:cubicBezTo>
                    <a:pt x="197" y="27"/>
                    <a:pt x="200" y="31"/>
                    <a:pt x="207" y="31"/>
                  </a:cubicBezTo>
                  <a:cubicBezTo>
                    <a:pt x="210" y="31"/>
                    <a:pt x="212" y="30"/>
                    <a:pt x="213" y="29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1" y="27"/>
                    <a:pt x="210" y="28"/>
                    <a:pt x="207" y="28"/>
                  </a:cubicBezTo>
                  <a:cubicBezTo>
                    <a:pt x="203" y="28"/>
                    <a:pt x="200" y="26"/>
                    <a:pt x="200" y="21"/>
                  </a:cubicBezTo>
                  <a:lnTo>
                    <a:pt x="214" y="21"/>
                  </a:lnTo>
                  <a:close/>
                  <a:moveTo>
                    <a:pt x="175" y="30"/>
                  </a:moveTo>
                  <a:cubicBezTo>
                    <a:pt x="179" y="30"/>
                    <a:pt x="179" y="30"/>
                    <a:pt x="179" y="30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9" y="18"/>
                    <a:pt x="179" y="17"/>
                    <a:pt x="179" y="17"/>
                  </a:cubicBezTo>
                  <a:cubicBezTo>
                    <a:pt x="180" y="15"/>
                    <a:pt x="181" y="13"/>
                    <a:pt x="184" y="13"/>
                  </a:cubicBezTo>
                  <a:cubicBezTo>
                    <a:pt x="187" y="13"/>
                    <a:pt x="189" y="16"/>
                    <a:pt x="189" y="19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11"/>
                    <a:pt x="188" y="10"/>
                    <a:pt x="185" y="10"/>
                  </a:cubicBezTo>
                  <a:cubicBezTo>
                    <a:pt x="182" y="10"/>
                    <a:pt x="179" y="12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2"/>
                    <a:pt x="175" y="14"/>
                    <a:pt x="175" y="16"/>
                  </a:cubicBezTo>
                  <a:lnTo>
                    <a:pt x="175" y="30"/>
                  </a:lnTo>
                  <a:close/>
                  <a:moveTo>
                    <a:pt x="167" y="2"/>
                  </a:moveTo>
                  <a:cubicBezTo>
                    <a:pt x="166" y="2"/>
                    <a:pt x="165" y="3"/>
                    <a:pt x="165" y="5"/>
                  </a:cubicBezTo>
                  <a:cubicBezTo>
                    <a:pt x="165" y="6"/>
                    <a:pt x="166" y="7"/>
                    <a:pt x="167" y="7"/>
                  </a:cubicBezTo>
                  <a:cubicBezTo>
                    <a:pt x="169" y="7"/>
                    <a:pt x="169" y="6"/>
                    <a:pt x="169" y="5"/>
                  </a:cubicBezTo>
                  <a:cubicBezTo>
                    <a:pt x="169" y="3"/>
                    <a:pt x="168" y="2"/>
                    <a:pt x="167" y="2"/>
                  </a:cubicBezTo>
                  <a:moveTo>
                    <a:pt x="169" y="10"/>
                  </a:moveTo>
                  <a:cubicBezTo>
                    <a:pt x="165" y="10"/>
                    <a:pt x="165" y="10"/>
                    <a:pt x="165" y="10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9" y="30"/>
                    <a:pt x="169" y="30"/>
                    <a:pt x="169" y="30"/>
                  </a:cubicBezTo>
                  <a:lnTo>
                    <a:pt x="169" y="10"/>
                  </a:lnTo>
                  <a:close/>
                  <a:moveTo>
                    <a:pt x="148" y="29"/>
                  </a:moveTo>
                  <a:cubicBezTo>
                    <a:pt x="149" y="30"/>
                    <a:pt x="151" y="31"/>
                    <a:pt x="153" y="31"/>
                  </a:cubicBezTo>
                  <a:cubicBezTo>
                    <a:pt x="158" y="31"/>
                    <a:pt x="161" y="28"/>
                    <a:pt x="161" y="25"/>
                  </a:cubicBezTo>
                  <a:cubicBezTo>
                    <a:pt x="161" y="22"/>
                    <a:pt x="159" y="20"/>
                    <a:pt x="155" y="19"/>
                  </a:cubicBezTo>
                  <a:cubicBezTo>
                    <a:pt x="153" y="18"/>
                    <a:pt x="152" y="17"/>
                    <a:pt x="152" y="15"/>
                  </a:cubicBezTo>
                  <a:cubicBezTo>
                    <a:pt x="152" y="14"/>
                    <a:pt x="153" y="13"/>
                    <a:pt x="155" y="13"/>
                  </a:cubicBezTo>
                  <a:cubicBezTo>
                    <a:pt x="157" y="13"/>
                    <a:pt x="158" y="13"/>
                    <a:pt x="159" y="14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59" y="10"/>
                    <a:pt x="157" y="10"/>
                    <a:pt x="155" y="10"/>
                  </a:cubicBezTo>
                  <a:cubicBezTo>
                    <a:pt x="151" y="10"/>
                    <a:pt x="148" y="12"/>
                    <a:pt x="148" y="16"/>
                  </a:cubicBezTo>
                  <a:cubicBezTo>
                    <a:pt x="148" y="18"/>
                    <a:pt x="150" y="20"/>
                    <a:pt x="153" y="21"/>
                  </a:cubicBezTo>
                  <a:cubicBezTo>
                    <a:pt x="156" y="22"/>
                    <a:pt x="157" y="23"/>
                    <a:pt x="157" y="25"/>
                  </a:cubicBezTo>
                  <a:cubicBezTo>
                    <a:pt x="157" y="27"/>
                    <a:pt x="156" y="28"/>
                    <a:pt x="153" y="28"/>
                  </a:cubicBezTo>
                  <a:cubicBezTo>
                    <a:pt x="151" y="28"/>
                    <a:pt x="150" y="27"/>
                    <a:pt x="148" y="27"/>
                  </a:cubicBezTo>
                  <a:lnTo>
                    <a:pt x="148" y="29"/>
                  </a:lnTo>
                  <a:close/>
                  <a:moveTo>
                    <a:pt x="143" y="10"/>
                  </a:moveTo>
                  <a:cubicBezTo>
                    <a:pt x="139" y="10"/>
                    <a:pt x="139" y="10"/>
                    <a:pt x="139" y="1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39" y="24"/>
                    <a:pt x="139" y="24"/>
                  </a:cubicBezTo>
                  <a:cubicBezTo>
                    <a:pt x="138" y="26"/>
                    <a:pt x="136" y="28"/>
                    <a:pt x="134" y="28"/>
                  </a:cubicBezTo>
                  <a:cubicBezTo>
                    <a:pt x="131" y="28"/>
                    <a:pt x="130" y="25"/>
                    <a:pt x="130" y="21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9"/>
                    <a:pt x="130" y="31"/>
                    <a:pt x="133" y="31"/>
                  </a:cubicBezTo>
                  <a:cubicBezTo>
                    <a:pt x="136" y="31"/>
                    <a:pt x="139" y="29"/>
                    <a:pt x="139" y="27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29"/>
                    <a:pt x="143" y="27"/>
                    <a:pt x="143" y="25"/>
                  </a:cubicBezTo>
                  <a:lnTo>
                    <a:pt x="143" y="10"/>
                  </a:lnTo>
                  <a:close/>
                  <a:moveTo>
                    <a:pt x="107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4" y="17"/>
                    <a:pt x="117" y="19"/>
                    <a:pt x="117" y="22"/>
                  </a:cubicBezTo>
                  <a:cubicBezTo>
                    <a:pt x="117" y="26"/>
                    <a:pt x="114" y="28"/>
                    <a:pt x="110" y="28"/>
                  </a:cubicBezTo>
                  <a:cubicBezTo>
                    <a:pt x="109" y="28"/>
                    <a:pt x="108" y="28"/>
                    <a:pt x="107" y="28"/>
                  </a:cubicBezTo>
                  <a:lnTo>
                    <a:pt x="107" y="17"/>
                  </a:lnTo>
                  <a:close/>
                  <a:moveTo>
                    <a:pt x="107" y="5"/>
                  </a:moveTo>
                  <a:cubicBezTo>
                    <a:pt x="108" y="5"/>
                    <a:pt x="109" y="5"/>
                    <a:pt x="110" y="5"/>
                  </a:cubicBezTo>
                  <a:cubicBezTo>
                    <a:pt x="114" y="5"/>
                    <a:pt x="117" y="6"/>
                    <a:pt x="117" y="9"/>
                  </a:cubicBezTo>
                  <a:cubicBezTo>
                    <a:pt x="117" y="12"/>
                    <a:pt x="114" y="14"/>
                    <a:pt x="111" y="14"/>
                  </a:cubicBezTo>
                  <a:cubicBezTo>
                    <a:pt x="107" y="14"/>
                    <a:pt x="107" y="14"/>
                    <a:pt x="107" y="14"/>
                  </a:cubicBezTo>
                  <a:lnTo>
                    <a:pt x="107" y="5"/>
                  </a:lnTo>
                  <a:close/>
                  <a:moveTo>
                    <a:pt x="104" y="30"/>
                  </a:moveTo>
                  <a:cubicBezTo>
                    <a:pt x="105" y="30"/>
                    <a:pt x="107" y="31"/>
                    <a:pt x="109" y="31"/>
                  </a:cubicBezTo>
                  <a:cubicBezTo>
                    <a:pt x="114" y="31"/>
                    <a:pt x="117" y="30"/>
                    <a:pt x="119" y="28"/>
                  </a:cubicBezTo>
                  <a:cubicBezTo>
                    <a:pt x="120" y="27"/>
                    <a:pt x="121" y="25"/>
                    <a:pt x="121" y="22"/>
                  </a:cubicBezTo>
                  <a:cubicBezTo>
                    <a:pt x="121" y="18"/>
                    <a:pt x="118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8" y="14"/>
                    <a:pt x="120" y="12"/>
                    <a:pt x="120" y="9"/>
                  </a:cubicBezTo>
                  <a:cubicBezTo>
                    <a:pt x="120" y="7"/>
                    <a:pt x="119" y="5"/>
                    <a:pt x="118" y="4"/>
                  </a:cubicBezTo>
                  <a:cubicBezTo>
                    <a:pt x="116" y="3"/>
                    <a:pt x="114" y="2"/>
                    <a:pt x="110" y="2"/>
                  </a:cubicBezTo>
                  <a:cubicBezTo>
                    <a:pt x="108" y="2"/>
                    <a:pt x="105" y="2"/>
                    <a:pt x="104" y="3"/>
                  </a:cubicBezTo>
                  <a:lnTo>
                    <a:pt x="104" y="30"/>
                  </a:lnTo>
                  <a:close/>
                  <a:moveTo>
                    <a:pt x="76" y="18"/>
                  </a:moveTo>
                  <a:cubicBezTo>
                    <a:pt x="76" y="16"/>
                    <a:pt x="78" y="12"/>
                    <a:pt x="82" y="12"/>
                  </a:cubicBezTo>
                  <a:cubicBezTo>
                    <a:pt x="86" y="12"/>
                    <a:pt x="87" y="16"/>
                    <a:pt x="87" y="18"/>
                  </a:cubicBezTo>
                  <a:lnTo>
                    <a:pt x="76" y="18"/>
                  </a:lnTo>
                  <a:close/>
                  <a:moveTo>
                    <a:pt x="90" y="21"/>
                  </a:moveTo>
                  <a:cubicBezTo>
                    <a:pt x="90" y="21"/>
                    <a:pt x="90" y="20"/>
                    <a:pt x="90" y="19"/>
                  </a:cubicBezTo>
                  <a:cubicBezTo>
                    <a:pt x="90" y="16"/>
                    <a:pt x="88" y="10"/>
                    <a:pt x="82" y="10"/>
                  </a:cubicBezTo>
                  <a:cubicBezTo>
                    <a:pt x="76" y="10"/>
                    <a:pt x="72" y="15"/>
                    <a:pt x="72" y="21"/>
                  </a:cubicBezTo>
                  <a:cubicBezTo>
                    <a:pt x="72" y="27"/>
                    <a:pt x="76" y="31"/>
                    <a:pt x="82" y="31"/>
                  </a:cubicBezTo>
                  <a:cubicBezTo>
                    <a:pt x="86" y="31"/>
                    <a:pt x="88" y="30"/>
                    <a:pt x="89" y="2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7" y="27"/>
                    <a:pt x="85" y="28"/>
                    <a:pt x="83" y="28"/>
                  </a:cubicBezTo>
                  <a:cubicBezTo>
                    <a:pt x="79" y="28"/>
                    <a:pt x="76" y="26"/>
                    <a:pt x="76" y="21"/>
                  </a:cubicBezTo>
                  <a:lnTo>
                    <a:pt x="90" y="21"/>
                  </a:lnTo>
                  <a:close/>
                  <a:moveTo>
                    <a:pt x="58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8"/>
                    <a:pt x="59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58" y="1"/>
                  </a:ln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5"/>
                  </a:cubicBezTo>
                  <a:cubicBezTo>
                    <a:pt x="44" y="26"/>
                    <a:pt x="43" y="28"/>
                    <a:pt x="40" y="28"/>
                  </a:cubicBezTo>
                  <a:cubicBezTo>
                    <a:pt x="38" y="28"/>
                    <a:pt x="37" y="27"/>
                    <a:pt x="37" y="25"/>
                  </a:cubicBezTo>
                  <a:cubicBezTo>
                    <a:pt x="37" y="21"/>
                    <a:pt x="41" y="20"/>
                    <a:pt x="45" y="20"/>
                  </a:cubicBezTo>
                  <a:lnTo>
                    <a:pt x="45" y="24"/>
                  </a:lnTo>
                  <a:close/>
                  <a:moveTo>
                    <a:pt x="49" y="18"/>
                  </a:moveTo>
                  <a:cubicBezTo>
                    <a:pt x="49" y="14"/>
                    <a:pt x="47" y="10"/>
                    <a:pt x="41" y="10"/>
                  </a:cubicBezTo>
                  <a:cubicBezTo>
                    <a:pt x="38" y="10"/>
                    <a:pt x="36" y="11"/>
                    <a:pt x="34" y="12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3"/>
                    <a:pt x="38" y="13"/>
                    <a:pt x="40" y="13"/>
                  </a:cubicBezTo>
                  <a:cubicBezTo>
                    <a:pt x="44" y="12"/>
                    <a:pt x="45" y="16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37" y="17"/>
                    <a:pt x="33" y="20"/>
                    <a:pt x="33" y="25"/>
                  </a:cubicBezTo>
                  <a:cubicBezTo>
                    <a:pt x="33" y="28"/>
                    <a:pt x="35" y="31"/>
                    <a:pt x="39" y="31"/>
                  </a:cubicBezTo>
                  <a:cubicBezTo>
                    <a:pt x="42" y="31"/>
                    <a:pt x="44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9"/>
                    <a:pt x="49" y="27"/>
                    <a:pt x="49" y="26"/>
                  </a:cubicBezTo>
                  <a:lnTo>
                    <a:pt x="49" y="18"/>
                  </a:lnTo>
                  <a:close/>
                  <a:moveTo>
                    <a:pt x="25" y="30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9"/>
                    <a:pt x="15" y="22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2"/>
                    <a:pt x="13" y="19"/>
                    <a:pt x="12" y="1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4"/>
                    <a:pt x="5" y="9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9"/>
                    <a:pt x="7" y="13"/>
                    <a:pt x="8" y="1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3"/>
                    <a:pt x="23" y="9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9"/>
                    <a:pt x="24" y="14"/>
                    <a:pt x="25" y="18"/>
                  </a:cubicBezTo>
                  <a:lnTo>
                    <a:pt x="25" y="30"/>
                  </a:lnTo>
                  <a:close/>
                </a:path>
              </a:pathLst>
            </a:cu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59" name="Freeform 18"/>
            <p:cNvSpPr>
              <a:spLocks noEditPoints="1"/>
            </p:cNvSpPr>
            <p:nvPr/>
          </p:nvSpPr>
          <p:spPr bwMode="auto">
            <a:xfrm>
              <a:off x="1165225" y="6546850"/>
              <a:ext cx="931863" cy="95250"/>
            </a:xfrm>
            <a:custGeom>
              <a:avLst/>
              <a:gdLst>
                <a:gd name="T0" fmla="*/ 287 w 292"/>
                <a:gd name="T1" fmla="*/ 18 h 30"/>
                <a:gd name="T2" fmla="*/ 291 w 292"/>
                <a:gd name="T3" fmla="*/ 10 h 30"/>
                <a:gd name="T4" fmla="*/ 288 w 292"/>
                <a:gd name="T5" fmla="*/ 24 h 30"/>
                <a:gd name="T6" fmla="*/ 271 w 292"/>
                <a:gd name="T7" fmla="*/ 21 h 30"/>
                <a:gd name="T8" fmla="*/ 265 w 292"/>
                <a:gd name="T9" fmla="*/ 12 h 30"/>
                <a:gd name="T10" fmla="*/ 271 w 292"/>
                <a:gd name="T11" fmla="*/ 0 h 30"/>
                <a:gd name="T12" fmla="*/ 255 w 292"/>
                <a:gd name="T13" fmla="*/ 20 h 30"/>
                <a:gd name="T14" fmla="*/ 271 w 292"/>
                <a:gd name="T15" fmla="*/ 29 h 30"/>
                <a:gd name="T16" fmla="*/ 271 w 292"/>
                <a:gd name="T17" fmla="*/ 0 h 30"/>
                <a:gd name="T18" fmla="*/ 247 w 292"/>
                <a:gd name="T19" fmla="*/ 17 h 30"/>
                <a:gd name="T20" fmla="*/ 253 w 292"/>
                <a:gd name="T21" fmla="*/ 9 h 30"/>
                <a:gd name="T22" fmla="*/ 243 w 292"/>
                <a:gd name="T23" fmla="*/ 9 h 30"/>
                <a:gd name="T24" fmla="*/ 234 w 292"/>
                <a:gd name="T25" fmla="*/ 24 h 30"/>
                <a:gd name="T26" fmla="*/ 234 w 292"/>
                <a:gd name="T27" fmla="*/ 23 h 30"/>
                <a:gd name="T28" fmla="*/ 224 w 292"/>
                <a:gd name="T29" fmla="*/ 13 h 30"/>
                <a:gd name="T30" fmla="*/ 222 w 292"/>
                <a:gd name="T31" fmla="*/ 24 h 30"/>
                <a:gd name="T32" fmla="*/ 235 w 292"/>
                <a:gd name="T33" fmla="*/ 29 h 30"/>
                <a:gd name="T34" fmla="*/ 214 w 292"/>
                <a:gd name="T35" fmla="*/ 21 h 30"/>
                <a:gd name="T36" fmla="*/ 209 w 292"/>
                <a:gd name="T37" fmla="*/ 12 h 30"/>
                <a:gd name="T38" fmla="*/ 214 w 292"/>
                <a:gd name="T39" fmla="*/ 0 h 30"/>
                <a:gd name="T40" fmla="*/ 199 w 292"/>
                <a:gd name="T41" fmla="*/ 20 h 30"/>
                <a:gd name="T42" fmla="*/ 214 w 292"/>
                <a:gd name="T43" fmla="*/ 29 h 30"/>
                <a:gd name="T44" fmla="*/ 214 w 292"/>
                <a:gd name="T45" fmla="*/ 0 h 30"/>
                <a:gd name="T46" fmla="*/ 181 w 292"/>
                <a:gd name="T47" fmla="*/ 16 h 30"/>
                <a:gd name="T48" fmla="*/ 194 w 292"/>
                <a:gd name="T49" fmla="*/ 29 h 30"/>
                <a:gd name="T50" fmla="*/ 180 w 292"/>
                <a:gd name="T51" fmla="*/ 13 h 30"/>
                <a:gd name="T52" fmla="*/ 177 w 292"/>
                <a:gd name="T53" fmla="*/ 29 h 30"/>
                <a:gd name="T54" fmla="*/ 159 w 292"/>
                <a:gd name="T55" fmla="*/ 24 h 30"/>
                <a:gd name="T56" fmla="*/ 164 w 292"/>
                <a:gd name="T57" fmla="*/ 9 h 30"/>
                <a:gd name="T58" fmla="*/ 168 w 292"/>
                <a:gd name="T59" fmla="*/ 16 h 30"/>
                <a:gd name="T60" fmla="*/ 168 w 292"/>
                <a:gd name="T61" fmla="*/ 27 h 30"/>
                <a:gd name="T62" fmla="*/ 171 w 292"/>
                <a:gd name="T63" fmla="*/ 25 h 30"/>
                <a:gd name="T64" fmla="*/ 141 w 292"/>
                <a:gd name="T65" fmla="*/ 9 h 30"/>
                <a:gd name="T66" fmla="*/ 146 w 292"/>
                <a:gd name="T67" fmla="*/ 28 h 30"/>
                <a:gd name="T68" fmla="*/ 151 w 292"/>
                <a:gd name="T69" fmla="*/ 27 h 30"/>
                <a:gd name="T70" fmla="*/ 153 w 292"/>
                <a:gd name="T71" fmla="*/ 9 h 30"/>
                <a:gd name="T72" fmla="*/ 122 w 292"/>
                <a:gd name="T73" fmla="*/ 28 h 30"/>
                <a:gd name="T74" fmla="*/ 126 w 292"/>
                <a:gd name="T75" fmla="*/ 8 h 30"/>
                <a:gd name="T76" fmla="*/ 131 w 292"/>
                <a:gd name="T77" fmla="*/ 1 h 30"/>
                <a:gd name="T78" fmla="*/ 129 w 292"/>
                <a:gd name="T79" fmla="*/ 27 h 30"/>
                <a:gd name="T80" fmla="*/ 108 w 292"/>
                <a:gd name="T81" fmla="*/ 29 h 30"/>
                <a:gd name="T82" fmla="*/ 95 w 292"/>
                <a:gd name="T83" fmla="*/ 23 h 30"/>
                <a:gd name="T84" fmla="*/ 95 w 292"/>
                <a:gd name="T85" fmla="*/ 19 h 30"/>
                <a:gd name="T86" fmla="*/ 84 w 292"/>
                <a:gd name="T87" fmla="*/ 11 h 30"/>
                <a:gd name="T88" fmla="*/ 95 w 292"/>
                <a:gd name="T89" fmla="*/ 17 h 30"/>
                <a:gd name="T90" fmla="*/ 95 w 292"/>
                <a:gd name="T91" fmla="*/ 27 h 30"/>
                <a:gd name="T92" fmla="*/ 99 w 292"/>
                <a:gd name="T93" fmla="*/ 17 h 30"/>
                <a:gd name="T94" fmla="*/ 76 w 292"/>
                <a:gd name="T95" fmla="*/ 19 h 30"/>
                <a:gd name="T96" fmla="*/ 64 w 292"/>
                <a:gd name="T97" fmla="*/ 18 h 30"/>
                <a:gd name="T98" fmla="*/ 64 w 292"/>
                <a:gd name="T99" fmla="*/ 26 h 30"/>
                <a:gd name="T100" fmla="*/ 71 w 292"/>
                <a:gd name="T101" fmla="*/ 9 h 30"/>
                <a:gd name="T102" fmla="*/ 61 w 292"/>
                <a:gd name="T103" fmla="*/ 0 h 30"/>
                <a:gd name="T104" fmla="*/ 46 w 292"/>
                <a:gd name="T105" fmla="*/ 27 h 30"/>
                <a:gd name="T106" fmla="*/ 37 w 292"/>
                <a:gd name="T107" fmla="*/ 19 h 30"/>
                <a:gd name="T108" fmla="*/ 28 w 292"/>
                <a:gd name="T109" fmla="*/ 29 h 30"/>
                <a:gd name="T110" fmla="*/ 28 w 292"/>
                <a:gd name="T111" fmla="*/ 29 h 30"/>
                <a:gd name="T112" fmla="*/ 19 w 292"/>
                <a:gd name="T113" fmla="*/ 18 h 30"/>
                <a:gd name="T114" fmla="*/ 15 w 292"/>
                <a:gd name="T115" fmla="*/ 4 h 30"/>
                <a:gd name="T116" fmla="*/ 0 w 292"/>
                <a:gd name="T117" fmla="*/ 16 h 30"/>
                <a:gd name="T118" fmla="*/ 23 w 292"/>
                <a:gd name="T11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30">
                  <a:moveTo>
                    <a:pt x="279" y="28"/>
                  </a:moveTo>
                  <a:cubicBezTo>
                    <a:pt x="280" y="29"/>
                    <a:pt x="282" y="30"/>
                    <a:pt x="285" y="30"/>
                  </a:cubicBezTo>
                  <a:cubicBezTo>
                    <a:pt x="289" y="30"/>
                    <a:pt x="292" y="27"/>
                    <a:pt x="292" y="24"/>
                  </a:cubicBezTo>
                  <a:cubicBezTo>
                    <a:pt x="292" y="21"/>
                    <a:pt x="290" y="19"/>
                    <a:pt x="287" y="18"/>
                  </a:cubicBezTo>
                  <a:cubicBezTo>
                    <a:pt x="284" y="17"/>
                    <a:pt x="283" y="16"/>
                    <a:pt x="283" y="14"/>
                  </a:cubicBezTo>
                  <a:cubicBezTo>
                    <a:pt x="283" y="13"/>
                    <a:pt x="284" y="12"/>
                    <a:pt x="286" y="12"/>
                  </a:cubicBezTo>
                  <a:cubicBezTo>
                    <a:pt x="288" y="12"/>
                    <a:pt x="290" y="12"/>
                    <a:pt x="290" y="13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0" y="9"/>
                    <a:pt x="288" y="9"/>
                    <a:pt x="286" y="9"/>
                  </a:cubicBezTo>
                  <a:cubicBezTo>
                    <a:pt x="282" y="9"/>
                    <a:pt x="279" y="11"/>
                    <a:pt x="279" y="15"/>
                  </a:cubicBezTo>
                  <a:cubicBezTo>
                    <a:pt x="279" y="17"/>
                    <a:pt x="281" y="19"/>
                    <a:pt x="285" y="20"/>
                  </a:cubicBezTo>
                  <a:cubicBezTo>
                    <a:pt x="287" y="21"/>
                    <a:pt x="288" y="22"/>
                    <a:pt x="288" y="24"/>
                  </a:cubicBezTo>
                  <a:cubicBezTo>
                    <a:pt x="288" y="26"/>
                    <a:pt x="287" y="27"/>
                    <a:pt x="285" y="27"/>
                  </a:cubicBezTo>
                  <a:cubicBezTo>
                    <a:pt x="283" y="27"/>
                    <a:pt x="281" y="26"/>
                    <a:pt x="280" y="26"/>
                  </a:cubicBezTo>
                  <a:lnTo>
                    <a:pt x="279" y="28"/>
                  </a:lnTo>
                  <a:close/>
                  <a:moveTo>
                    <a:pt x="271" y="21"/>
                  </a:moveTo>
                  <a:cubicBezTo>
                    <a:pt x="271" y="21"/>
                    <a:pt x="270" y="22"/>
                    <a:pt x="270" y="22"/>
                  </a:cubicBezTo>
                  <a:cubicBezTo>
                    <a:pt x="270" y="25"/>
                    <a:pt x="267" y="27"/>
                    <a:pt x="265" y="27"/>
                  </a:cubicBezTo>
                  <a:cubicBezTo>
                    <a:pt x="261" y="27"/>
                    <a:pt x="259" y="23"/>
                    <a:pt x="259" y="19"/>
                  </a:cubicBezTo>
                  <a:cubicBezTo>
                    <a:pt x="259" y="15"/>
                    <a:pt x="261" y="12"/>
                    <a:pt x="265" y="12"/>
                  </a:cubicBezTo>
                  <a:cubicBezTo>
                    <a:pt x="268" y="12"/>
                    <a:pt x="270" y="14"/>
                    <a:pt x="270" y="16"/>
                  </a:cubicBezTo>
                  <a:cubicBezTo>
                    <a:pt x="270" y="16"/>
                    <a:pt x="271" y="17"/>
                    <a:pt x="271" y="17"/>
                  </a:cubicBezTo>
                  <a:lnTo>
                    <a:pt x="271" y="21"/>
                  </a:lnTo>
                  <a:close/>
                  <a:moveTo>
                    <a:pt x="271" y="0"/>
                  </a:moveTo>
                  <a:cubicBezTo>
                    <a:pt x="271" y="12"/>
                    <a:pt x="271" y="12"/>
                    <a:pt x="271" y="12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70" y="10"/>
                    <a:pt x="267" y="9"/>
                    <a:pt x="264" y="9"/>
                  </a:cubicBezTo>
                  <a:cubicBezTo>
                    <a:pt x="260" y="9"/>
                    <a:pt x="255" y="13"/>
                    <a:pt x="255" y="20"/>
                  </a:cubicBezTo>
                  <a:cubicBezTo>
                    <a:pt x="255" y="26"/>
                    <a:pt x="259" y="30"/>
                    <a:pt x="264" y="30"/>
                  </a:cubicBezTo>
                  <a:cubicBezTo>
                    <a:pt x="267" y="30"/>
                    <a:pt x="270" y="28"/>
                    <a:pt x="271" y="26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71" y="29"/>
                    <a:pt x="271" y="29"/>
                    <a:pt x="271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28"/>
                    <a:pt x="274" y="26"/>
                    <a:pt x="274" y="24"/>
                  </a:cubicBezTo>
                  <a:cubicBezTo>
                    <a:pt x="274" y="0"/>
                    <a:pt x="274" y="0"/>
                    <a:pt x="274" y="0"/>
                  </a:cubicBezTo>
                  <a:lnTo>
                    <a:pt x="271" y="0"/>
                  </a:lnTo>
                  <a:close/>
                  <a:moveTo>
                    <a:pt x="244" y="29"/>
                  </a:moveTo>
                  <a:cubicBezTo>
                    <a:pt x="247" y="29"/>
                    <a:pt x="247" y="29"/>
                    <a:pt x="247" y="2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8"/>
                    <a:pt x="247" y="17"/>
                    <a:pt x="247" y="17"/>
                  </a:cubicBezTo>
                  <a:cubicBezTo>
                    <a:pt x="248" y="14"/>
                    <a:pt x="250" y="12"/>
                    <a:pt x="252" y="12"/>
                  </a:cubicBezTo>
                  <a:cubicBezTo>
                    <a:pt x="253" y="12"/>
                    <a:pt x="253" y="12"/>
                    <a:pt x="254" y="12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0" y="9"/>
                    <a:pt x="248" y="11"/>
                    <a:pt x="247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7" y="9"/>
                    <a:pt x="247" y="9"/>
                    <a:pt x="247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4" y="11"/>
                    <a:pt x="244" y="13"/>
                    <a:pt x="244" y="16"/>
                  </a:cubicBezTo>
                  <a:lnTo>
                    <a:pt x="244" y="29"/>
                  </a:lnTo>
                  <a:close/>
                  <a:moveTo>
                    <a:pt x="234" y="23"/>
                  </a:moveTo>
                  <a:cubicBezTo>
                    <a:pt x="234" y="23"/>
                    <a:pt x="234" y="23"/>
                    <a:pt x="234" y="24"/>
                  </a:cubicBezTo>
                  <a:cubicBezTo>
                    <a:pt x="233" y="25"/>
                    <a:pt x="232" y="27"/>
                    <a:pt x="229" y="27"/>
                  </a:cubicBezTo>
                  <a:cubicBezTo>
                    <a:pt x="227" y="27"/>
                    <a:pt x="226" y="26"/>
                    <a:pt x="226" y="24"/>
                  </a:cubicBezTo>
                  <a:cubicBezTo>
                    <a:pt x="226" y="20"/>
                    <a:pt x="230" y="19"/>
                    <a:pt x="234" y="19"/>
                  </a:cubicBezTo>
                  <a:lnTo>
                    <a:pt x="234" y="23"/>
                  </a:lnTo>
                  <a:close/>
                  <a:moveTo>
                    <a:pt x="238" y="17"/>
                  </a:moveTo>
                  <a:cubicBezTo>
                    <a:pt x="238" y="13"/>
                    <a:pt x="236" y="9"/>
                    <a:pt x="230" y="9"/>
                  </a:cubicBezTo>
                  <a:cubicBezTo>
                    <a:pt x="228" y="9"/>
                    <a:pt x="225" y="10"/>
                    <a:pt x="223" y="11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26" y="12"/>
                    <a:pt x="228" y="12"/>
                    <a:pt x="230" y="12"/>
                  </a:cubicBezTo>
                  <a:cubicBezTo>
                    <a:pt x="234" y="11"/>
                    <a:pt x="234" y="15"/>
                    <a:pt x="234" y="16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26" y="16"/>
                    <a:pt x="222" y="19"/>
                    <a:pt x="222" y="24"/>
                  </a:cubicBezTo>
                  <a:cubicBezTo>
                    <a:pt x="222" y="27"/>
                    <a:pt x="224" y="30"/>
                    <a:pt x="228" y="30"/>
                  </a:cubicBezTo>
                  <a:cubicBezTo>
                    <a:pt x="231" y="30"/>
                    <a:pt x="233" y="28"/>
                    <a:pt x="234" y="27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8" y="29"/>
                    <a:pt x="238" y="29"/>
                    <a:pt x="238" y="29"/>
                  </a:cubicBezTo>
                  <a:cubicBezTo>
                    <a:pt x="238" y="28"/>
                    <a:pt x="238" y="26"/>
                    <a:pt x="238" y="25"/>
                  </a:cubicBezTo>
                  <a:lnTo>
                    <a:pt x="238" y="17"/>
                  </a:lnTo>
                  <a:close/>
                  <a:moveTo>
                    <a:pt x="214" y="21"/>
                  </a:moveTo>
                  <a:cubicBezTo>
                    <a:pt x="214" y="21"/>
                    <a:pt x="214" y="22"/>
                    <a:pt x="214" y="22"/>
                  </a:cubicBezTo>
                  <a:cubicBezTo>
                    <a:pt x="213" y="25"/>
                    <a:pt x="211" y="27"/>
                    <a:pt x="208" y="27"/>
                  </a:cubicBezTo>
                  <a:cubicBezTo>
                    <a:pt x="205" y="27"/>
                    <a:pt x="202" y="23"/>
                    <a:pt x="202" y="19"/>
                  </a:cubicBezTo>
                  <a:cubicBezTo>
                    <a:pt x="202" y="15"/>
                    <a:pt x="205" y="12"/>
                    <a:pt x="209" y="12"/>
                  </a:cubicBezTo>
                  <a:cubicBezTo>
                    <a:pt x="211" y="12"/>
                    <a:pt x="213" y="14"/>
                    <a:pt x="214" y="16"/>
                  </a:cubicBezTo>
                  <a:cubicBezTo>
                    <a:pt x="214" y="16"/>
                    <a:pt x="214" y="17"/>
                    <a:pt x="214" y="17"/>
                  </a:cubicBezTo>
                  <a:lnTo>
                    <a:pt x="214" y="21"/>
                  </a:lnTo>
                  <a:close/>
                  <a:moveTo>
                    <a:pt x="214" y="0"/>
                  </a:moveTo>
                  <a:cubicBezTo>
                    <a:pt x="214" y="12"/>
                    <a:pt x="214" y="12"/>
                    <a:pt x="214" y="12"/>
                  </a:cubicBezTo>
                  <a:cubicBezTo>
                    <a:pt x="214" y="12"/>
                    <a:pt x="214" y="12"/>
                    <a:pt x="214" y="12"/>
                  </a:cubicBezTo>
                  <a:cubicBezTo>
                    <a:pt x="213" y="10"/>
                    <a:pt x="211" y="9"/>
                    <a:pt x="208" y="9"/>
                  </a:cubicBezTo>
                  <a:cubicBezTo>
                    <a:pt x="203" y="9"/>
                    <a:pt x="199" y="13"/>
                    <a:pt x="199" y="20"/>
                  </a:cubicBezTo>
                  <a:cubicBezTo>
                    <a:pt x="199" y="26"/>
                    <a:pt x="203" y="30"/>
                    <a:pt x="207" y="30"/>
                  </a:cubicBezTo>
                  <a:cubicBezTo>
                    <a:pt x="211" y="30"/>
                    <a:pt x="213" y="28"/>
                    <a:pt x="214" y="26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18" y="28"/>
                    <a:pt x="218" y="26"/>
                    <a:pt x="218" y="24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4" y="0"/>
                  </a:lnTo>
                  <a:close/>
                  <a:moveTo>
                    <a:pt x="177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6"/>
                    <a:pt x="181" y="16"/>
                  </a:cubicBezTo>
                  <a:cubicBezTo>
                    <a:pt x="182" y="14"/>
                    <a:pt x="184" y="12"/>
                    <a:pt x="186" y="12"/>
                  </a:cubicBezTo>
                  <a:cubicBezTo>
                    <a:pt x="189" y="12"/>
                    <a:pt x="191" y="15"/>
                    <a:pt x="191" y="18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194" y="10"/>
                    <a:pt x="190" y="9"/>
                    <a:pt x="187" y="9"/>
                  </a:cubicBezTo>
                  <a:cubicBezTo>
                    <a:pt x="184" y="9"/>
                    <a:pt x="182" y="11"/>
                    <a:pt x="181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11"/>
                    <a:pt x="177" y="13"/>
                    <a:pt x="177" y="15"/>
                  </a:cubicBezTo>
                  <a:lnTo>
                    <a:pt x="177" y="29"/>
                  </a:lnTo>
                  <a:close/>
                  <a:moveTo>
                    <a:pt x="168" y="23"/>
                  </a:moveTo>
                  <a:cubicBezTo>
                    <a:pt x="168" y="23"/>
                    <a:pt x="168" y="23"/>
                    <a:pt x="168" y="24"/>
                  </a:cubicBezTo>
                  <a:cubicBezTo>
                    <a:pt x="167" y="25"/>
                    <a:pt x="165" y="27"/>
                    <a:pt x="163" y="27"/>
                  </a:cubicBezTo>
                  <a:cubicBezTo>
                    <a:pt x="161" y="27"/>
                    <a:pt x="159" y="26"/>
                    <a:pt x="159" y="24"/>
                  </a:cubicBezTo>
                  <a:cubicBezTo>
                    <a:pt x="159" y="20"/>
                    <a:pt x="164" y="19"/>
                    <a:pt x="168" y="19"/>
                  </a:cubicBezTo>
                  <a:lnTo>
                    <a:pt x="168" y="23"/>
                  </a:lnTo>
                  <a:close/>
                  <a:moveTo>
                    <a:pt x="171" y="17"/>
                  </a:moveTo>
                  <a:cubicBezTo>
                    <a:pt x="171" y="13"/>
                    <a:pt x="170" y="9"/>
                    <a:pt x="164" y="9"/>
                  </a:cubicBezTo>
                  <a:cubicBezTo>
                    <a:pt x="161" y="9"/>
                    <a:pt x="159" y="10"/>
                    <a:pt x="157" y="11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9" y="12"/>
                    <a:pt x="161" y="12"/>
                    <a:pt x="163" y="12"/>
                  </a:cubicBezTo>
                  <a:cubicBezTo>
                    <a:pt x="167" y="11"/>
                    <a:pt x="168" y="15"/>
                    <a:pt x="168" y="16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0" y="16"/>
                    <a:pt x="156" y="19"/>
                    <a:pt x="156" y="24"/>
                  </a:cubicBezTo>
                  <a:cubicBezTo>
                    <a:pt x="156" y="27"/>
                    <a:pt x="158" y="30"/>
                    <a:pt x="162" y="30"/>
                  </a:cubicBezTo>
                  <a:cubicBezTo>
                    <a:pt x="165" y="30"/>
                    <a:pt x="167" y="28"/>
                    <a:pt x="168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1" y="28"/>
                    <a:pt x="171" y="26"/>
                    <a:pt x="171" y="25"/>
                  </a:cubicBezTo>
                  <a:lnTo>
                    <a:pt x="171" y="17"/>
                  </a:lnTo>
                  <a:close/>
                  <a:moveTo>
                    <a:pt x="144" y="5"/>
                  </a:moveTo>
                  <a:cubicBezTo>
                    <a:pt x="144" y="9"/>
                    <a:pt x="144" y="9"/>
                    <a:pt x="144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4" y="25"/>
                    <a:pt x="145" y="27"/>
                    <a:pt x="146" y="28"/>
                  </a:cubicBezTo>
                  <a:cubicBezTo>
                    <a:pt x="147" y="29"/>
                    <a:pt x="148" y="30"/>
                    <a:pt x="150" y="30"/>
                  </a:cubicBezTo>
                  <a:cubicBezTo>
                    <a:pt x="151" y="30"/>
                    <a:pt x="152" y="30"/>
                    <a:pt x="153" y="29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2" y="27"/>
                    <a:pt x="152" y="27"/>
                    <a:pt x="151" y="27"/>
                  </a:cubicBezTo>
                  <a:cubicBezTo>
                    <a:pt x="149" y="27"/>
                    <a:pt x="148" y="25"/>
                    <a:pt x="148" y="2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4"/>
                    <a:pt x="148" y="4"/>
                    <a:pt x="148" y="4"/>
                  </a:cubicBezTo>
                  <a:lnTo>
                    <a:pt x="144" y="5"/>
                  </a:lnTo>
                  <a:close/>
                  <a:moveTo>
                    <a:pt x="122" y="28"/>
                  </a:moveTo>
                  <a:cubicBezTo>
                    <a:pt x="123" y="29"/>
                    <a:pt x="126" y="30"/>
                    <a:pt x="129" y="30"/>
                  </a:cubicBezTo>
                  <a:cubicBezTo>
                    <a:pt x="136" y="30"/>
                    <a:pt x="139" y="26"/>
                    <a:pt x="139" y="22"/>
                  </a:cubicBezTo>
                  <a:cubicBezTo>
                    <a:pt x="139" y="18"/>
                    <a:pt x="136" y="15"/>
                    <a:pt x="132" y="13"/>
                  </a:cubicBezTo>
                  <a:cubicBezTo>
                    <a:pt x="128" y="12"/>
                    <a:pt x="126" y="11"/>
                    <a:pt x="126" y="8"/>
                  </a:cubicBezTo>
                  <a:cubicBezTo>
                    <a:pt x="126" y="6"/>
                    <a:pt x="128" y="4"/>
                    <a:pt x="131" y="4"/>
                  </a:cubicBezTo>
                  <a:cubicBezTo>
                    <a:pt x="134" y="4"/>
                    <a:pt x="136" y="5"/>
                    <a:pt x="137" y="5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6" y="2"/>
                    <a:pt x="134" y="1"/>
                    <a:pt x="131" y="1"/>
                  </a:cubicBezTo>
                  <a:cubicBezTo>
                    <a:pt x="126" y="1"/>
                    <a:pt x="122" y="4"/>
                    <a:pt x="122" y="8"/>
                  </a:cubicBezTo>
                  <a:cubicBezTo>
                    <a:pt x="122" y="12"/>
                    <a:pt x="125" y="15"/>
                    <a:pt x="130" y="16"/>
                  </a:cubicBezTo>
                  <a:cubicBezTo>
                    <a:pt x="134" y="18"/>
                    <a:pt x="135" y="19"/>
                    <a:pt x="135" y="22"/>
                  </a:cubicBezTo>
                  <a:cubicBezTo>
                    <a:pt x="135" y="25"/>
                    <a:pt x="133" y="27"/>
                    <a:pt x="129" y="27"/>
                  </a:cubicBezTo>
                  <a:cubicBezTo>
                    <a:pt x="127" y="27"/>
                    <a:pt x="124" y="26"/>
                    <a:pt x="123" y="25"/>
                  </a:cubicBezTo>
                  <a:lnTo>
                    <a:pt x="122" y="28"/>
                  </a:lnTo>
                  <a:close/>
                  <a:moveTo>
                    <a:pt x="105" y="29"/>
                  </a:moveTo>
                  <a:cubicBezTo>
                    <a:pt x="108" y="29"/>
                    <a:pt x="108" y="29"/>
                    <a:pt x="108" y="29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5" y="29"/>
                  </a:lnTo>
                  <a:close/>
                  <a:moveTo>
                    <a:pt x="95" y="23"/>
                  </a:moveTo>
                  <a:cubicBezTo>
                    <a:pt x="95" y="23"/>
                    <a:pt x="95" y="23"/>
                    <a:pt x="95" y="24"/>
                  </a:cubicBezTo>
                  <a:cubicBezTo>
                    <a:pt x="94" y="25"/>
                    <a:pt x="93" y="27"/>
                    <a:pt x="90" y="27"/>
                  </a:cubicBezTo>
                  <a:cubicBezTo>
                    <a:pt x="88" y="27"/>
                    <a:pt x="87" y="26"/>
                    <a:pt x="87" y="24"/>
                  </a:cubicBezTo>
                  <a:cubicBezTo>
                    <a:pt x="87" y="20"/>
                    <a:pt x="91" y="19"/>
                    <a:pt x="95" y="19"/>
                  </a:cubicBezTo>
                  <a:lnTo>
                    <a:pt x="95" y="23"/>
                  </a:lnTo>
                  <a:close/>
                  <a:moveTo>
                    <a:pt x="99" y="17"/>
                  </a:moveTo>
                  <a:cubicBezTo>
                    <a:pt x="99" y="13"/>
                    <a:pt x="97" y="9"/>
                    <a:pt x="91" y="9"/>
                  </a:cubicBezTo>
                  <a:cubicBezTo>
                    <a:pt x="88" y="9"/>
                    <a:pt x="86" y="10"/>
                    <a:pt x="84" y="11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7" y="12"/>
                    <a:pt x="89" y="12"/>
                    <a:pt x="90" y="12"/>
                  </a:cubicBezTo>
                  <a:cubicBezTo>
                    <a:pt x="95" y="11"/>
                    <a:pt x="95" y="15"/>
                    <a:pt x="95" y="16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87" y="16"/>
                    <a:pt x="83" y="19"/>
                    <a:pt x="83" y="24"/>
                  </a:cubicBezTo>
                  <a:cubicBezTo>
                    <a:pt x="83" y="27"/>
                    <a:pt x="85" y="30"/>
                    <a:pt x="89" y="30"/>
                  </a:cubicBezTo>
                  <a:cubicBezTo>
                    <a:pt x="92" y="30"/>
                    <a:pt x="94" y="28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8"/>
                    <a:pt x="99" y="26"/>
                    <a:pt x="99" y="25"/>
                  </a:cubicBezTo>
                  <a:lnTo>
                    <a:pt x="99" y="17"/>
                  </a:lnTo>
                  <a:close/>
                  <a:moveTo>
                    <a:pt x="64" y="18"/>
                  </a:moveTo>
                  <a:cubicBezTo>
                    <a:pt x="64" y="17"/>
                    <a:pt x="65" y="17"/>
                    <a:pt x="65" y="16"/>
                  </a:cubicBezTo>
                  <a:cubicBezTo>
                    <a:pt x="65" y="13"/>
                    <a:pt x="68" y="12"/>
                    <a:pt x="70" y="12"/>
                  </a:cubicBezTo>
                  <a:cubicBezTo>
                    <a:pt x="74" y="12"/>
                    <a:pt x="76" y="15"/>
                    <a:pt x="76" y="19"/>
                  </a:cubicBezTo>
                  <a:cubicBezTo>
                    <a:pt x="76" y="24"/>
                    <a:pt x="74" y="27"/>
                    <a:pt x="70" y="27"/>
                  </a:cubicBezTo>
                  <a:cubicBezTo>
                    <a:pt x="67" y="27"/>
                    <a:pt x="65" y="25"/>
                    <a:pt x="65" y="23"/>
                  </a:cubicBezTo>
                  <a:cubicBezTo>
                    <a:pt x="65" y="22"/>
                    <a:pt x="64" y="22"/>
                    <a:pt x="64" y="21"/>
                  </a:cubicBezTo>
                  <a:lnTo>
                    <a:pt x="64" y="18"/>
                  </a:lnTo>
                  <a:close/>
                  <a:moveTo>
                    <a:pt x="61" y="24"/>
                  </a:moveTo>
                  <a:cubicBezTo>
                    <a:pt x="61" y="26"/>
                    <a:pt x="61" y="28"/>
                    <a:pt x="61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6" y="29"/>
                    <a:pt x="68" y="30"/>
                    <a:pt x="71" y="30"/>
                  </a:cubicBezTo>
                  <a:cubicBezTo>
                    <a:pt x="75" y="30"/>
                    <a:pt x="80" y="26"/>
                    <a:pt x="80" y="19"/>
                  </a:cubicBezTo>
                  <a:cubicBezTo>
                    <a:pt x="80" y="13"/>
                    <a:pt x="76" y="9"/>
                    <a:pt x="71" y="9"/>
                  </a:cubicBezTo>
                  <a:cubicBezTo>
                    <a:pt x="68" y="9"/>
                    <a:pt x="66" y="10"/>
                    <a:pt x="65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61" y="24"/>
                  </a:lnTo>
                  <a:close/>
                  <a:moveTo>
                    <a:pt x="47" y="12"/>
                  </a:moveTo>
                  <a:cubicBezTo>
                    <a:pt x="51" y="12"/>
                    <a:pt x="53" y="16"/>
                    <a:pt x="53" y="19"/>
                  </a:cubicBezTo>
                  <a:cubicBezTo>
                    <a:pt x="53" y="24"/>
                    <a:pt x="50" y="27"/>
                    <a:pt x="46" y="27"/>
                  </a:cubicBezTo>
                  <a:cubicBezTo>
                    <a:pt x="43" y="27"/>
                    <a:pt x="40" y="24"/>
                    <a:pt x="40" y="19"/>
                  </a:cubicBezTo>
                  <a:cubicBezTo>
                    <a:pt x="40" y="16"/>
                    <a:pt x="42" y="12"/>
                    <a:pt x="47" y="12"/>
                  </a:cubicBezTo>
                  <a:moveTo>
                    <a:pt x="47" y="9"/>
                  </a:moveTo>
                  <a:cubicBezTo>
                    <a:pt x="41" y="9"/>
                    <a:pt x="37" y="13"/>
                    <a:pt x="37" y="19"/>
                  </a:cubicBezTo>
                  <a:cubicBezTo>
                    <a:pt x="37" y="26"/>
                    <a:pt x="41" y="30"/>
                    <a:pt x="46" y="30"/>
                  </a:cubicBezTo>
                  <a:cubicBezTo>
                    <a:pt x="51" y="30"/>
                    <a:pt x="56" y="27"/>
                    <a:pt x="56" y="19"/>
                  </a:cubicBezTo>
                  <a:cubicBezTo>
                    <a:pt x="56" y="13"/>
                    <a:pt x="52" y="9"/>
                    <a:pt x="47" y="9"/>
                  </a:cubicBezTo>
                  <a:moveTo>
                    <a:pt x="28" y="29"/>
                  </a:moveTo>
                  <a:cubicBezTo>
                    <a:pt x="32" y="29"/>
                    <a:pt x="32" y="29"/>
                    <a:pt x="32" y="2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29"/>
                  </a:lnTo>
                  <a:close/>
                  <a:moveTo>
                    <a:pt x="23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7" y="27"/>
                    <a:pt x="15" y="27"/>
                  </a:cubicBezTo>
                  <a:cubicBezTo>
                    <a:pt x="8" y="27"/>
                    <a:pt x="4" y="22"/>
                    <a:pt x="4" y="15"/>
                  </a:cubicBezTo>
                  <a:cubicBezTo>
                    <a:pt x="4" y="8"/>
                    <a:pt x="8" y="4"/>
                    <a:pt x="15" y="4"/>
                  </a:cubicBezTo>
                  <a:cubicBezTo>
                    <a:pt x="18" y="4"/>
                    <a:pt x="20" y="5"/>
                    <a:pt x="21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0"/>
                    <a:pt x="1" y="24"/>
                    <a:pt x="4" y="26"/>
                  </a:cubicBezTo>
                  <a:cubicBezTo>
                    <a:pt x="7" y="29"/>
                    <a:pt x="10" y="30"/>
                    <a:pt x="14" y="30"/>
                  </a:cubicBezTo>
                  <a:cubicBezTo>
                    <a:pt x="18" y="30"/>
                    <a:pt x="21" y="29"/>
                    <a:pt x="23" y="28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2106613" y="6626225"/>
              <a:ext cx="15875" cy="15875"/>
            </a:xfrm>
            <a:prstGeom prst="ellipse">
              <a:avLst/>
            </a:prstGeom>
            <a:solidFill>
              <a:srgbClr val="F97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052484" y="3592723"/>
            <a:ext cx="4903258" cy="1115207"/>
          </a:xfrm>
        </p:spPr>
        <p:txBody>
          <a:bodyPr wrap="square"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500" b="1">
                <a:solidFill>
                  <a:schemeClr val="bg2"/>
                </a:solidFill>
              </a:defRPr>
            </a:lvl1pPr>
            <a:lvl2pPr marL="45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052484" y="2408664"/>
            <a:ext cx="4903258" cy="1080768"/>
          </a:xfrm>
        </p:spPr>
        <p:txBody>
          <a:bodyPr/>
          <a:lstStyle>
            <a:lvl1pPr algn="r">
              <a:lnSpc>
                <a:spcPct val="120000"/>
              </a:lnSpc>
              <a:defRPr sz="2999" b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2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54000" y="0"/>
            <a:ext cx="1890000" cy="805542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pic>
        <p:nvPicPr>
          <p:cNvPr id="64" name="Grafik 6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4" y="380612"/>
            <a:ext cx="1304003" cy="6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243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>
          <a:xfrm>
            <a:off x="396876" y="1421606"/>
            <a:ext cx="8347075" cy="161961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1922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310365" y="1421605"/>
            <a:ext cx="2433584" cy="2839419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Inhaltsplatzhalter 8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396876" y="1421605"/>
            <a:ext cx="5642183" cy="161961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6310365" y="4375009"/>
            <a:ext cx="2433584" cy="191968"/>
          </a:xfrm>
        </p:spPr>
        <p:txBody>
          <a:bodyPr>
            <a:normAutofit/>
          </a:bodyPr>
          <a:lstStyle>
            <a:lvl1pPr>
              <a:lnSpc>
                <a:spcPts val="1399"/>
              </a:lnSpc>
              <a:spcBef>
                <a:spcPts val="0"/>
              </a:spcBef>
              <a:buFontTx/>
              <a:buNone/>
              <a:defRPr sz="825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05936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unt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8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396876" y="1421605"/>
            <a:ext cx="8345190" cy="64440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96875" y="4375009"/>
            <a:ext cx="2433584" cy="191968"/>
          </a:xfrm>
        </p:spPr>
        <p:txBody>
          <a:bodyPr>
            <a:normAutofit/>
          </a:bodyPr>
          <a:lstStyle>
            <a:lvl1pPr>
              <a:lnSpc>
                <a:spcPts val="1399"/>
              </a:lnSpc>
              <a:spcBef>
                <a:spcPts val="0"/>
              </a:spcBef>
              <a:buFontTx/>
              <a:buNone/>
              <a:defRPr sz="825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/>
          </p:nvPr>
        </p:nvSpPr>
        <p:spPr>
          <a:xfrm>
            <a:off x="396875" y="2650890"/>
            <a:ext cx="4054546" cy="251544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861120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 unt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8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396876" y="1421605"/>
            <a:ext cx="8345190" cy="64440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96875" y="4375009"/>
            <a:ext cx="2433584" cy="191968"/>
          </a:xfrm>
        </p:spPr>
        <p:txBody>
          <a:bodyPr>
            <a:normAutofit/>
          </a:bodyPr>
          <a:lstStyle>
            <a:lvl1pPr>
              <a:lnSpc>
                <a:spcPts val="1399"/>
              </a:lnSpc>
              <a:spcBef>
                <a:spcPts val="0"/>
              </a:spcBef>
              <a:buFontTx/>
              <a:buNone/>
              <a:defRPr sz="825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4"/>
          </p:nvPr>
        </p:nvSpPr>
        <p:spPr>
          <a:xfrm>
            <a:off x="396875" y="2650890"/>
            <a:ext cx="4054546" cy="25154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697569" y="4375009"/>
            <a:ext cx="2433584" cy="191968"/>
          </a:xfrm>
        </p:spPr>
        <p:txBody>
          <a:bodyPr>
            <a:normAutofit/>
          </a:bodyPr>
          <a:lstStyle>
            <a:lvl1pPr>
              <a:lnSpc>
                <a:spcPts val="1399"/>
              </a:lnSpc>
              <a:spcBef>
                <a:spcPts val="0"/>
              </a:spcBef>
              <a:buFontTx/>
              <a:buNone/>
              <a:defRPr sz="825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6"/>
          </p:nvPr>
        </p:nvSpPr>
        <p:spPr>
          <a:xfrm>
            <a:off x="4697569" y="2650890"/>
            <a:ext cx="4054546" cy="25154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0021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t Tit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41471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605692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1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499"/>
            </a:lvl1pPr>
            <a:lvl2pPr>
              <a:defRPr sz="1499"/>
            </a:lvl2pPr>
            <a:lvl3pPr>
              <a:defRPr sz="1499"/>
            </a:lvl3pPr>
            <a:lvl4pPr>
              <a:defRPr sz="1499"/>
            </a:lvl4pPr>
            <a:lvl5pPr>
              <a:defRPr sz="14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750676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7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499"/>
            </a:lvl1pPr>
            <a:lvl2pPr>
              <a:defRPr sz="1499"/>
            </a:lvl2pPr>
            <a:lvl3pPr>
              <a:defRPr sz="1499"/>
            </a:lvl3pPr>
            <a:lvl4pPr>
              <a:defRPr sz="1499"/>
            </a:lvl4pPr>
            <a:lvl5pPr>
              <a:defRPr sz="14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8404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799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1833519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499"/>
            </a:lvl1pPr>
            <a:lvl2pPr>
              <a:defRPr sz="1499"/>
            </a:lvl2pPr>
            <a:lvl3pPr>
              <a:defRPr sz="1499"/>
            </a:lvl3pPr>
            <a:lvl4pPr>
              <a:defRPr sz="1499"/>
            </a:lvl4pPr>
            <a:lvl5pPr>
              <a:defRPr sz="14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34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632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6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799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6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e-DE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499"/>
            </a:lvl1pPr>
            <a:lvl2pPr>
              <a:defRPr sz="1499"/>
            </a:lvl2pPr>
            <a:lvl3pPr>
              <a:defRPr sz="1499"/>
            </a:lvl3pPr>
            <a:lvl4pPr>
              <a:defRPr sz="1499"/>
            </a:lvl4pPr>
            <a:lvl5pPr>
              <a:defRPr sz="14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5228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6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7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20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299"/>
            </a:lvl1pPr>
            <a:lvl2pPr>
              <a:lnSpc>
                <a:spcPct val="100000"/>
              </a:lnSpc>
              <a:buClr>
                <a:schemeClr val="accent1"/>
              </a:buClr>
              <a:defRPr sz="1299"/>
            </a:lvl2pPr>
            <a:lvl3pPr>
              <a:lnSpc>
                <a:spcPct val="100000"/>
              </a:lnSpc>
              <a:buClr>
                <a:schemeClr val="accent1"/>
              </a:buClr>
              <a:defRPr sz="1299"/>
            </a:lvl3pPr>
            <a:lvl4pPr>
              <a:lnSpc>
                <a:spcPct val="100000"/>
              </a:lnSpc>
              <a:buClr>
                <a:schemeClr val="accent1"/>
              </a:buClr>
              <a:defRPr sz="1299"/>
            </a:lvl4pPr>
            <a:lvl5pPr>
              <a:lnSpc>
                <a:spcPct val="100000"/>
              </a:lnSpc>
              <a:buClr>
                <a:schemeClr val="accent1"/>
              </a:buClr>
              <a:defRPr sz="12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7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5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299"/>
            </a:lvl1pPr>
            <a:lvl2pPr>
              <a:lnSpc>
                <a:spcPct val="100000"/>
              </a:lnSpc>
              <a:buClr>
                <a:schemeClr val="accent1"/>
              </a:buClr>
              <a:defRPr sz="1299"/>
            </a:lvl2pPr>
            <a:lvl3pPr>
              <a:lnSpc>
                <a:spcPct val="100000"/>
              </a:lnSpc>
              <a:buClr>
                <a:schemeClr val="accent1"/>
              </a:buClr>
              <a:defRPr sz="1299"/>
            </a:lvl3pPr>
            <a:lvl4pPr>
              <a:lnSpc>
                <a:spcPct val="100000"/>
              </a:lnSpc>
              <a:buClr>
                <a:schemeClr val="accent1"/>
              </a:buClr>
              <a:defRPr sz="1299"/>
            </a:lvl4pPr>
            <a:lvl5pPr>
              <a:lnSpc>
                <a:spcPct val="100000"/>
              </a:lnSpc>
              <a:buClr>
                <a:schemeClr val="accent1"/>
              </a:buClr>
              <a:defRPr sz="12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6" y="4759631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013304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99" b="1" i="0" baseline="0"/>
            </a:lvl1pPr>
          </a:lstStyle>
          <a:p>
            <a:pPr lvl="0"/>
            <a:r>
              <a:rPr lang="de-DE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7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099"/>
            </a:lvl1pPr>
            <a:lvl2pPr>
              <a:lnSpc>
                <a:spcPct val="100000"/>
              </a:lnSpc>
              <a:buClr>
                <a:schemeClr val="accent1"/>
              </a:buClr>
              <a:defRPr sz="1099"/>
            </a:lvl2pPr>
            <a:lvl3pPr>
              <a:lnSpc>
                <a:spcPct val="100000"/>
              </a:lnSpc>
              <a:buClr>
                <a:schemeClr val="accent1"/>
              </a:buClr>
              <a:defRPr sz="1099"/>
            </a:lvl3pPr>
            <a:lvl4pPr>
              <a:lnSpc>
                <a:spcPct val="100000"/>
              </a:lnSpc>
              <a:buClr>
                <a:schemeClr val="accent1"/>
              </a:buClr>
              <a:defRPr sz="1099"/>
            </a:lvl4pPr>
            <a:lvl5pPr>
              <a:lnSpc>
                <a:spcPct val="100000"/>
              </a:lnSpc>
              <a:buClr>
                <a:schemeClr val="accent1"/>
              </a:buClr>
              <a:defRPr sz="10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5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99" b="1" i="0" baseline="0"/>
            </a:lvl1pPr>
          </a:lstStyle>
          <a:p>
            <a:pPr lvl="0"/>
            <a:r>
              <a:rPr lang="de-DE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099"/>
            </a:lvl1pPr>
            <a:lvl2pPr>
              <a:lnSpc>
                <a:spcPct val="100000"/>
              </a:lnSpc>
              <a:buClr>
                <a:schemeClr val="accent1"/>
              </a:buClr>
              <a:defRPr sz="1099"/>
            </a:lvl2pPr>
            <a:lvl3pPr>
              <a:lnSpc>
                <a:spcPct val="100000"/>
              </a:lnSpc>
              <a:buClr>
                <a:schemeClr val="accent1"/>
              </a:buClr>
              <a:defRPr sz="1099"/>
            </a:lvl3pPr>
            <a:lvl4pPr>
              <a:lnSpc>
                <a:spcPct val="100000"/>
              </a:lnSpc>
              <a:buClr>
                <a:schemeClr val="accent1"/>
              </a:buClr>
              <a:defRPr sz="1099"/>
            </a:lvl4pPr>
            <a:lvl5pPr>
              <a:lnSpc>
                <a:spcPct val="100000"/>
              </a:lnSpc>
              <a:buClr>
                <a:schemeClr val="accent1"/>
              </a:buClr>
              <a:defRPr sz="10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99" b="1" i="0" baseline="0"/>
            </a:lvl1pPr>
          </a:lstStyle>
          <a:p>
            <a:pPr lvl="0"/>
            <a:r>
              <a:rPr lang="de-DE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099"/>
            </a:lvl1pPr>
            <a:lvl2pPr>
              <a:lnSpc>
                <a:spcPct val="100000"/>
              </a:lnSpc>
              <a:buClr>
                <a:schemeClr val="accent1"/>
              </a:buClr>
              <a:defRPr sz="1099"/>
            </a:lvl2pPr>
            <a:lvl3pPr>
              <a:lnSpc>
                <a:spcPct val="100000"/>
              </a:lnSpc>
              <a:buClr>
                <a:schemeClr val="accent1"/>
              </a:buClr>
              <a:defRPr sz="1099"/>
            </a:lvl3pPr>
            <a:lvl4pPr>
              <a:lnSpc>
                <a:spcPct val="100000"/>
              </a:lnSpc>
              <a:buClr>
                <a:schemeClr val="accent1"/>
              </a:buClr>
              <a:defRPr sz="1099"/>
            </a:lvl4pPr>
            <a:lvl5pPr>
              <a:lnSpc>
                <a:spcPct val="100000"/>
              </a:lnSpc>
              <a:buClr>
                <a:schemeClr val="accent1"/>
              </a:buClr>
              <a:defRPr sz="10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0803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4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299"/>
            </a:lvl1pPr>
            <a:lvl2pPr>
              <a:lnSpc>
                <a:spcPct val="100000"/>
              </a:lnSpc>
              <a:buClr>
                <a:schemeClr val="accent1"/>
              </a:buClr>
              <a:defRPr sz="1299"/>
            </a:lvl2pPr>
            <a:lvl3pPr>
              <a:lnSpc>
                <a:spcPct val="100000"/>
              </a:lnSpc>
              <a:buClr>
                <a:schemeClr val="accent1"/>
              </a:buClr>
              <a:defRPr sz="1299"/>
            </a:lvl3pPr>
            <a:lvl4pPr>
              <a:lnSpc>
                <a:spcPct val="100000"/>
              </a:lnSpc>
              <a:buClr>
                <a:schemeClr val="accent1"/>
              </a:buClr>
              <a:defRPr sz="1299"/>
            </a:lvl4pPr>
            <a:lvl5pPr>
              <a:lnSpc>
                <a:spcPct val="100000"/>
              </a:lnSpc>
              <a:buClr>
                <a:schemeClr val="accent1"/>
              </a:buClr>
              <a:defRPr sz="12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10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7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99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36455796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10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7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4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299"/>
            </a:lvl1pPr>
            <a:lvl2pPr>
              <a:lnSpc>
                <a:spcPct val="100000"/>
              </a:lnSpc>
              <a:buClr>
                <a:schemeClr val="accent1"/>
              </a:buClr>
              <a:defRPr sz="1299"/>
            </a:lvl2pPr>
            <a:lvl3pPr>
              <a:lnSpc>
                <a:spcPct val="100000"/>
              </a:lnSpc>
              <a:buClr>
                <a:schemeClr val="accent1"/>
              </a:buClr>
              <a:defRPr sz="1299"/>
            </a:lvl3pPr>
            <a:lvl4pPr>
              <a:lnSpc>
                <a:spcPct val="100000"/>
              </a:lnSpc>
              <a:buClr>
                <a:schemeClr val="accent1"/>
              </a:buClr>
              <a:defRPr sz="1299"/>
            </a:lvl4pPr>
            <a:lvl5pPr>
              <a:lnSpc>
                <a:spcPct val="100000"/>
              </a:lnSpc>
              <a:buClr>
                <a:schemeClr val="accent1"/>
              </a:buClr>
              <a:defRPr sz="12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200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99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Photo Here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47676" y="3486853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10" tIns="93542" rIns="143910" bIns="143910" rtlCol="0" anchor="t" anchorCtr="0"/>
          <a:lstStyle/>
          <a:p>
            <a:pPr marL="0" marR="0" indent="0" algn="l" defTabSz="9137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0" i="1" noProof="0">
              <a:solidFill>
                <a:schemeClr val="bg1"/>
              </a:solidFill>
            </a:endParaRPr>
          </a:p>
          <a:p>
            <a:pPr marL="0" marR="0" indent="0" algn="l" defTabSz="9137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de-DE" sz="900" b="0" i="1" noProof="0">
              <a:solidFill>
                <a:schemeClr val="bg1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00" marR="0" indent="0" algn="l" defTabSz="456850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099" b="0" i="1">
                <a:solidFill>
                  <a:schemeClr val="bg1"/>
                </a:solidFill>
              </a:defRPr>
            </a:lvl2pPr>
            <a:lvl3pPr>
              <a:defRPr sz="1099" b="0" i="1">
                <a:solidFill>
                  <a:schemeClr val="bg1"/>
                </a:solidFill>
              </a:defRPr>
            </a:lvl3pPr>
            <a:lvl4pPr>
              <a:defRPr sz="1099" b="0" i="1">
                <a:solidFill>
                  <a:schemeClr val="bg1"/>
                </a:solidFill>
              </a:defRPr>
            </a:lvl4pPr>
            <a:lvl5pPr>
              <a:defRPr sz="1099" b="0" i="1">
                <a:solidFill>
                  <a:schemeClr val="bg1"/>
                </a:solidFill>
              </a:defRPr>
            </a:lvl5pPr>
          </a:lstStyle>
          <a:p>
            <a:pPr marL="74200" marR="0" lvl="0" indent="0" algn="l" defTabSz="456850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de-DE" sz="1099" b="0" i="1" noProof="0">
                <a:solidFill>
                  <a:schemeClr val="bg1"/>
                </a:solidFill>
              </a:rPr>
              <a:t>Caption or</a:t>
            </a:r>
            <a:r>
              <a:rPr lang="de-DE" sz="1099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de-DE" sz="1099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de-DE" sz="1099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de-DE" sz="1099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488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5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7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299"/>
            </a:lvl1pPr>
            <a:lvl2pPr>
              <a:lnSpc>
                <a:spcPct val="100000"/>
              </a:lnSpc>
              <a:buClr>
                <a:schemeClr val="accent1"/>
              </a:buClr>
              <a:defRPr sz="1299"/>
            </a:lvl2pPr>
            <a:lvl3pPr>
              <a:lnSpc>
                <a:spcPct val="100000"/>
              </a:lnSpc>
              <a:buClr>
                <a:schemeClr val="accent1"/>
              </a:buClr>
              <a:defRPr sz="1299"/>
            </a:lvl3pPr>
            <a:lvl4pPr>
              <a:lnSpc>
                <a:spcPct val="100000"/>
              </a:lnSpc>
              <a:buClr>
                <a:schemeClr val="accent1"/>
              </a:buClr>
              <a:defRPr sz="1299"/>
            </a:lvl4pPr>
            <a:lvl5pPr>
              <a:lnSpc>
                <a:spcPct val="100000"/>
              </a:lnSpc>
              <a:buClr>
                <a:schemeClr val="accent1"/>
              </a:buClr>
              <a:defRPr sz="12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99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31578963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5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7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299"/>
            </a:lvl1pPr>
            <a:lvl2pPr>
              <a:lnSpc>
                <a:spcPct val="100000"/>
              </a:lnSpc>
              <a:buClr>
                <a:schemeClr val="accent1"/>
              </a:buClr>
              <a:defRPr sz="1299"/>
            </a:lvl2pPr>
            <a:lvl3pPr>
              <a:lnSpc>
                <a:spcPct val="100000"/>
              </a:lnSpc>
              <a:buClr>
                <a:schemeClr val="accent1"/>
              </a:buClr>
              <a:defRPr sz="1299"/>
            </a:lvl3pPr>
            <a:lvl4pPr>
              <a:lnSpc>
                <a:spcPct val="100000"/>
              </a:lnSpc>
              <a:buClr>
                <a:schemeClr val="accent1"/>
              </a:buClr>
              <a:defRPr sz="1299"/>
            </a:lvl4pPr>
            <a:lvl5pPr>
              <a:lnSpc>
                <a:spcPct val="100000"/>
              </a:lnSpc>
              <a:buClr>
                <a:schemeClr val="accent1"/>
              </a:buClr>
              <a:defRPr sz="12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200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99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Photo Here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795558" y="3486853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910" tIns="93542" rIns="143910" bIns="143910" rtlCol="0" anchor="t" anchorCtr="0"/>
          <a:lstStyle/>
          <a:p>
            <a:pPr marL="0" marR="0" indent="0" algn="l" defTabSz="9137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0" i="1" noProof="0">
              <a:solidFill>
                <a:schemeClr val="bg1"/>
              </a:solidFill>
            </a:endParaRPr>
          </a:p>
          <a:p>
            <a:pPr marL="0" marR="0" indent="0" algn="l" defTabSz="9137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de-DE" sz="900" b="0" i="1" noProof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00" marR="0" indent="0" algn="l" defTabSz="456850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099" b="0" i="1">
                <a:solidFill>
                  <a:schemeClr val="bg1"/>
                </a:solidFill>
              </a:defRPr>
            </a:lvl2pPr>
            <a:lvl3pPr>
              <a:defRPr sz="1099" b="0" i="1">
                <a:solidFill>
                  <a:schemeClr val="bg1"/>
                </a:solidFill>
              </a:defRPr>
            </a:lvl3pPr>
            <a:lvl4pPr>
              <a:defRPr sz="1099" b="0" i="1">
                <a:solidFill>
                  <a:schemeClr val="bg1"/>
                </a:solidFill>
              </a:defRPr>
            </a:lvl4pPr>
            <a:lvl5pPr>
              <a:defRPr sz="1099" b="0" i="1">
                <a:solidFill>
                  <a:schemeClr val="bg1"/>
                </a:solidFill>
              </a:defRPr>
            </a:lvl5pPr>
          </a:lstStyle>
          <a:p>
            <a:pPr marL="74200" marR="0" lvl="0" indent="0" algn="l" defTabSz="456850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de-DE" sz="1099" b="0" i="1" noProof="0">
                <a:solidFill>
                  <a:schemeClr val="bg1"/>
                </a:solidFill>
              </a:rPr>
              <a:t>Caption or</a:t>
            </a:r>
            <a:r>
              <a:rPr lang="de-DE" sz="1099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de-DE" sz="1099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de-DE" sz="1099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de-DE" sz="1099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1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3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99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99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7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7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732139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8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99"/>
            </a:lvl1pPr>
            <a:lvl2pPr>
              <a:lnSpc>
                <a:spcPct val="150000"/>
              </a:lnSpc>
              <a:defRPr sz="1499"/>
            </a:lvl2pPr>
            <a:lvl3pPr>
              <a:lnSpc>
                <a:spcPct val="150000"/>
              </a:lnSpc>
              <a:defRPr sz="1499"/>
            </a:lvl3pPr>
            <a:lvl4pPr>
              <a:lnSpc>
                <a:spcPct val="150000"/>
              </a:lnSpc>
              <a:defRPr sz="1499"/>
            </a:lvl4pPr>
            <a:lvl5pPr>
              <a:lnSpc>
                <a:spcPct val="150000"/>
              </a:lnSpc>
              <a:defRPr sz="14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  <a:p>
            <a:pPr lvl="0"/>
            <a:endParaRPr lang="de-DE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407436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099"/>
            </a:lvl1pPr>
            <a:lvl2pPr>
              <a:lnSpc>
                <a:spcPct val="100000"/>
              </a:lnSpc>
              <a:spcBef>
                <a:spcPts val="400"/>
              </a:spcBef>
              <a:defRPr sz="1099"/>
            </a:lvl2pPr>
            <a:lvl3pPr>
              <a:lnSpc>
                <a:spcPct val="100000"/>
              </a:lnSpc>
              <a:spcBef>
                <a:spcPts val="400"/>
              </a:spcBef>
              <a:defRPr sz="1099"/>
            </a:lvl3pPr>
            <a:lvl4pPr>
              <a:lnSpc>
                <a:spcPct val="100000"/>
              </a:lnSpc>
              <a:spcBef>
                <a:spcPts val="400"/>
              </a:spcBef>
              <a:defRPr sz="1099"/>
            </a:lvl4pPr>
            <a:lvl5pPr>
              <a:lnSpc>
                <a:spcPct val="100000"/>
              </a:lnSpc>
              <a:spcBef>
                <a:spcPts val="400"/>
              </a:spcBef>
              <a:defRPr sz="10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70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099"/>
            </a:lvl1pPr>
            <a:lvl2pPr>
              <a:lnSpc>
                <a:spcPct val="100000"/>
              </a:lnSpc>
              <a:spcBef>
                <a:spcPts val="400"/>
              </a:spcBef>
              <a:defRPr sz="1099"/>
            </a:lvl2pPr>
            <a:lvl3pPr>
              <a:lnSpc>
                <a:spcPct val="100000"/>
              </a:lnSpc>
              <a:spcBef>
                <a:spcPts val="400"/>
              </a:spcBef>
              <a:defRPr sz="1099"/>
            </a:lvl3pPr>
            <a:lvl4pPr>
              <a:lnSpc>
                <a:spcPct val="100000"/>
              </a:lnSpc>
              <a:spcBef>
                <a:spcPts val="400"/>
              </a:spcBef>
              <a:defRPr sz="1099"/>
            </a:lvl4pPr>
            <a:lvl5pPr>
              <a:lnSpc>
                <a:spcPct val="100000"/>
              </a:lnSpc>
              <a:spcBef>
                <a:spcPts val="400"/>
              </a:spcBef>
              <a:defRPr sz="10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9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099"/>
            </a:lvl1pPr>
            <a:lvl2pPr>
              <a:lnSpc>
                <a:spcPct val="100000"/>
              </a:lnSpc>
              <a:spcBef>
                <a:spcPts val="400"/>
              </a:spcBef>
              <a:defRPr sz="1099"/>
            </a:lvl2pPr>
            <a:lvl3pPr>
              <a:lnSpc>
                <a:spcPct val="100000"/>
              </a:lnSpc>
              <a:spcBef>
                <a:spcPts val="400"/>
              </a:spcBef>
              <a:defRPr sz="1099"/>
            </a:lvl3pPr>
            <a:lvl4pPr>
              <a:lnSpc>
                <a:spcPct val="100000"/>
              </a:lnSpc>
              <a:spcBef>
                <a:spcPts val="400"/>
              </a:spcBef>
              <a:defRPr sz="1099"/>
            </a:lvl4pPr>
            <a:lvl5pPr>
              <a:lnSpc>
                <a:spcPct val="100000"/>
              </a:lnSpc>
              <a:spcBef>
                <a:spcPts val="400"/>
              </a:spcBef>
              <a:defRPr sz="10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70" y="2902859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099" kern="1200"/>
            </a:lvl1pPr>
            <a:lvl2pPr>
              <a:lnSpc>
                <a:spcPct val="100000"/>
              </a:lnSpc>
              <a:spcBef>
                <a:spcPts val="400"/>
              </a:spcBef>
              <a:defRPr sz="1099"/>
            </a:lvl2pPr>
            <a:lvl3pPr>
              <a:lnSpc>
                <a:spcPct val="100000"/>
              </a:lnSpc>
              <a:spcBef>
                <a:spcPts val="400"/>
              </a:spcBef>
              <a:defRPr sz="1099" kern="1200"/>
            </a:lvl3pPr>
            <a:lvl4pPr>
              <a:lnSpc>
                <a:spcPct val="100000"/>
              </a:lnSpc>
              <a:spcBef>
                <a:spcPts val="400"/>
              </a:spcBef>
              <a:defRPr sz="1099" kern="1200"/>
            </a:lvl4pPr>
            <a:lvl5pPr>
              <a:lnSpc>
                <a:spcPct val="100000"/>
              </a:lnSpc>
              <a:spcBef>
                <a:spcPts val="400"/>
              </a:spcBef>
              <a:defRPr sz="1099" kern="1200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35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253032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099"/>
            </a:lvl1pPr>
            <a:lvl2pPr>
              <a:lnSpc>
                <a:spcPct val="100000"/>
              </a:lnSpc>
              <a:defRPr sz="1099"/>
            </a:lvl2pPr>
            <a:lvl3pPr>
              <a:lnSpc>
                <a:spcPct val="100000"/>
              </a:lnSpc>
              <a:defRPr sz="1099"/>
            </a:lvl3pPr>
            <a:lvl4pPr>
              <a:lnSpc>
                <a:spcPct val="100000"/>
              </a:lnSpc>
              <a:defRPr sz="1099"/>
            </a:lvl4pPr>
            <a:lvl5pPr>
              <a:lnSpc>
                <a:spcPct val="100000"/>
              </a:lnSpc>
              <a:defRPr sz="10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099"/>
            </a:lvl1pPr>
            <a:lvl2pPr>
              <a:lnSpc>
                <a:spcPct val="100000"/>
              </a:lnSpc>
              <a:defRPr sz="1099"/>
            </a:lvl2pPr>
            <a:lvl3pPr>
              <a:lnSpc>
                <a:spcPct val="100000"/>
              </a:lnSpc>
              <a:defRPr sz="1099"/>
            </a:lvl3pPr>
            <a:lvl4pPr>
              <a:lnSpc>
                <a:spcPct val="100000"/>
              </a:lnSpc>
              <a:defRPr sz="1099"/>
            </a:lvl4pPr>
            <a:lvl5pPr>
              <a:lnSpc>
                <a:spcPct val="100000"/>
              </a:lnSpc>
              <a:defRPr sz="10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4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099"/>
            </a:lvl1pPr>
            <a:lvl2pPr>
              <a:lnSpc>
                <a:spcPct val="100000"/>
              </a:lnSpc>
              <a:defRPr sz="1099"/>
            </a:lvl2pPr>
            <a:lvl3pPr>
              <a:lnSpc>
                <a:spcPct val="100000"/>
              </a:lnSpc>
              <a:defRPr sz="1099"/>
            </a:lvl3pPr>
            <a:lvl4pPr>
              <a:lnSpc>
                <a:spcPct val="100000"/>
              </a:lnSpc>
              <a:defRPr sz="1099"/>
            </a:lvl4pPr>
            <a:lvl5pPr>
              <a:lnSpc>
                <a:spcPct val="100000"/>
              </a:lnSpc>
              <a:defRPr sz="10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4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099"/>
            </a:lvl1pPr>
            <a:lvl2pPr>
              <a:lnSpc>
                <a:spcPct val="100000"/>
              </a:lnSpc>
              <a:defRPr sz="1099"/>
            </a:lvl2pPr>
            <a:lvl3pPr>
              <a:lnSpc>
                <a:spcPct val="100000"/>
              </a:lnSpc>
              <a:defRPr sz="1099"/>
            </a:lvl3pPr>
            <a:lvl4pPr>
              <a:lnSpc>
                <a:spcPct val="100000"/>
              </a:lnSpc>
              <a:defRPr sz="1099"/>
            </a:lvl4pPr>
            <a:lvl5pPr>
              <a:lnSpc>
                <a:spcPct val="100000"/>
              </a:lnSpc>
              <a:defRPr sz="10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99" b="1" i="0"/>
            </a:lvl1pPr>
          </a:lstStyle>
          <a:p>
            <a:pPr lvl="0"/>
            <a:r>
              <a:rPr lang="de-DE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7085063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8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499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1" y="1249033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99"/>
            </a:lvl1pPr>
          </a:lstStyle>
          <a:p>
            <a:pPr lvl="0"/>
            <a:r>
              <a:rPr lang="de-DE" noProof="0"/>
              <a:t>Add text here</a:t>
            </a:r>
          </a:p>
          <a:p>
            <a:pPr lvl="0"/>
            <a:endParaRPr lang="de-DE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8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499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1" y="2308463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99"/>
            </a:lvl1pPr>
          </a:lstStyle>
          <a:p>
            <a:pPr lvl="0"/>
            <a:r>
              <a:rPr lang="de-DE" noProof="0"/>
              <a:t>Add text here</a:t>
            </a:r>
          </a:p>
          <a:p>
            <a:pPr lvl="0"/>
            <a:endParaRPr lang="de-DE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8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499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1" y="3367893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99"/>
            </a:lvl1pPr>
          </a:lstStyle>
          <a:p>
            <a:pPr lvl="0"/>
            <a:r>
              <a:rPr lang="de-DE" noProof="0"/>
              <a:t>Add text here</a:t>
            </a:r>
          </a:p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899076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499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99"/>
            </a:lvl1pPr>
            <a:lvl2pPr>
              <a:lnSpc>
                <a:spcPts val="1799"/>
              </a:lnSpc>
              <a:defRPr sz="1199"/>
            </a:lvl2pPr>
            <a:lvl3pPr>
              <a:lnSpc>
                <a:spcPts val="1799"/>
              </a:lnSpc>
              <a:defRPr sz="1199"/>
            </a:lvl3pPr>
            <a:lvl4pPr>
              <a:lnSpc>
                <a:spcPts val="1799"/>
              </a:lnSpc>
              <a:defRPr sz="1199"/>
            </a:lvl4pPr>
            <a:lvl5pPr>
              <a:lnSpc>
                <a:spcPts val="1799"/>
              </a:lnSpc>
              <a:defRPr sz="11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2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6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799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2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499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5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99"/>
            </a:lvl1pPr>
            <a:lvl2pPr>
              <a:lnSpc>
                <a:spcPts val="1799"/>
              </a:lnSpc>
              <a:defRPr sz="1199"/>
            </a:lvl2pPr>
            <a:lvl3pPr>
              <a:lnSpc>
                <a:spcPts val="1799"/>
              </a:lnSpc>
              <a:defRPr sz="1199"/>
            </a:lvl3pPr>
            <a:lvl4pPr>
              <a:lnSpc>
                <a:spcPts val="1799"/>
              </a:lnSpc>
              <a:defRPr sz="1199"/>
            </a:lvl4pPr>
            <a:lvl5pPr>
              <a:lnSpc>
                <a:spcPts val="1799"/>
              </a:lnSpc>
              <a:defRPr sz="1199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235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3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069">
              <a:lnSpc>
                <a:spcPct val="100000"/>
              </a:lnSpc>
              <a:buClr>
                <a:schemeClr val="accent1"/>
              </a:buClr>
              <a:defRPr sz="900"/>
            </a:lvl1pPr>
            <a:lvl2pPr marL="269820" indent="-136709">
              <a:lnSpc>
                <a:spcPct val="100000"/>
              </a:lnSpc>
              <a:buClr>
                <a:schemeClr val="accent1"/>
              </a:buClr>
              <a:defRPr sz="900"/>
            </a:lvl2pPr>
            <a:lvl3pPr marL="359760" indent="-136709" algn="l">
              <a:lnSpc>
                <a:spcPct val="100000"/>
              </a:lnSpc>
              <a:buClr>
                <a:schemeClr val="accent1"/>
              </a:buClr>
              <a:defRPr sz="900"/>
            </a:lvl3pPr>
            <a:lvl4pPr marL="510859" indent="-136709">
              <a:lnSpc>
                <a:spcPct val="100000"/>
              </a:lnSpc>
              <a:buClr>
                <a:schemeClr val="accent1"/>
              </a:buClr>
              <a:defRPr sz="900"/>
            </a:lvl4pPr>
            <a:lvl5pPr marL="654764" indent="-136709">
              <a:lnSpc>
                <a:spcPct val="100000"/>
              </a:lnSpc>
              <a:buClr>
                <a:schemeClr val="accent1"/>
              </a:buClr>
              <a:defRPr sz="900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  <a:p>
            <a:pPr lvl="0"/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099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Click to </a:t>
            </a:r>
            <a:br>
              <a:rPr lang="de-DE" noProof="0"/>
            </a:br>
            <a:r>
              <a:rPr lang="de-DE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3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069">
              <a:lnSpc>
                <a:spcPct val="100000"/>
              </a:lnSpc>
              <a:buClr>
                <a:schemeClr val="accent1"/>
              </a:buClr>
              <a:defRPr sz="900"/>
            </a:lvl1pPr>
            <a:lvl2pPr marL="269820" indent="-136709">
              <a:lnSpc>
                <a:spcPct val="100000"/>
              </a:lnSpc>
              <a:buClr>
                <a:schemeClr val="accent1"/>
              </a:buClr>
              <a:defRPr sz="900"/>
            </a:lvl2pPr>
            <a:lvl3pPr marL="359760" indent="-136709" algn="l">
              <a:lnSpc>
                <a:spcPct val="100000"/>
              </a:lnSpc>
              <a:buClr>
                <a:schemeClr val="accent1"/>
              </a:buClr>
              <a:defRPr sz="900"/>
            </a:lvl3pPr>
            <a:lvl4pPr marL="510859" indent="-136709">
              <a:lnSpc>
                <a:spcPct val="100000"/>
              </a:lnSpc>
              <a:buClr>
                <a:schemeClr val="accent1"/>
              </a:buClr>
              <a:defRPr sz="900"/>
            </a:lvl4pPr>
            <a:lvl5pPr marL="654764" indent="-136709">
              <a:lnSpc>
                <a:spcPct val="100000"/>
              </a:lnSpc>
              <a:buClr>
                <a:schemeClr val="accent1"/>
              </a:buClr>
              <a:defRPr sz="900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  <a:p>
            <a:pPr lvl="0"/>
            <a:endParaRPr lang="de-DE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3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069">
              <a:lnSpc>
                <a:spcPct val="100000"/>
              </a:lnSpc>
              <a:buClr>
                <a:schemeClr val="accent1"/>
              </a:buClr>
              <a:defRPr sz="900"/>
            </a:lvl1pPr>
            <a:lvl2pPr marL="269820" indent="-136709">
              <a:lnSpc>
                <a:spcPct val="100000"/>
              </a:lnSpc>
              <a:buClr>
                <a:schemeClr val="accent1"/>
              </a:buClr>
              <a:defRPr sz="900"/>
            </a:lvl2pPr>
            <a:lvl3pPr marL="359760" indent="-136709" algn="l">
              <a:lnSpc>
                <a:spcPct val="100000"/>
              </a:lnSpc>
              <a:buClr>
                <a:schemeClr val="accent1"/>
              </a:buClr>
              <a:defRPr sz="900"/>
            </a:lvl3pPr>
            <a:lvl4pPr marL="510859" indent="-136709">
              <a:lnSpc>
                <a:spcPct val="100000"/>
              </a:lnSpc>
              <a:buClr>
                <a:schemeClr val="accent1"/>
              </a:buClr>
              <a:defRPr sz="900"/>
            </a:lvl4pPr>
            <a:lvl5pPr marL="654764" indent="-136709">
              <a:lnSpc>
                <a:spcPct val="100000"/>
              </a:lnSpc>
              <a:buClr>
                <a:schemeClr val="accent1"/>
              </a:buClr>
              <a:defRPr sz="900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  <a:p>
            <a:pPr lvl="0"/>
            <a:endParaRPr lang="de-DE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7" y="1853283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069">
              <a:lnSpc>
                <a:spcPct val="100000"/>
              </a:lnSpc>
              <a:buClr>
                <a:schemeClr val="accent1"/>
              </a:buClr>
              <a:defRPr sz="900"/>
            </a:lvl1pPr>
            <a:lvl2pPr marL="269820" indent="-136709">
              <a:lnSpc>
                <a:spcPct val="100000"/>
              </a:lnSpc>
              <a:buClr>
                <a:schemeClr val="accent1"/>
              </a:buClr>
              <a:defRPr sz="900"/>
            </a:lvl2pPr>
            <a:lvl3pPr marL="359760" indent="-136709" algn="l">
              <a:lnSpc>
                <a:spcPct val="100000"/>
              </a:lnSpc>
              <a:buClr>
                <a:schemeClr val="accent1"/>
              </a:buClr>
              <a:defRPr sz="900"/>
            </a:lvl3pPr>
            <a:lvl4pPr marL="510859" indent="-136709">
              <a:lnSpc>
                <a:spcPct val="100000"/>
              </a:lnSpc>
              <a:buClr>
                <a:schemeClr val="accent1"/>
              </a:buClr>
              <a:defRPr sz="900"/>
            </a:lvl4pPr>
            <a:lvl5pPr marL="654764" indent="-136709">
              <a:lnSpc>
                <a:spcPct val="100000"/>
              </a:lnSpc>
              <a:buClr>
                <a:schemeClr val="accent1"/>
              </a:buClr>
              <a:defRPr sz="900"/>
            </a:lvl5pPr>
          </a:lstStyle>
          <a:p>
            <a:pPr lvl="0"/>
            <a:r>
              <a:rPr lang="de-DE" noProof="0"/>
              <a:t>Add text here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  <a:p>
            <a:pPr lvl="0"/>
            <a:endParaRPr lang="de-DE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1" y="1175640"/>
            <a:ext cx="1891549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099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Click to </a:t>
            </a:r>
            <a:br>
              <a:rPr lang="de-DE" noProof="0"/>
            </a:br>
            <a:r>
              <a:rPr lang="de-DE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099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Click to </a:t>
            </a:r>
            <a:br>
              <a:rPr lang="de-DE" noProof="0"/>
            </a:br>
            <a:r>
              <a:rPr lang="de-DE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2" y="1175640"/>
            <a:ext cx="1891549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099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Click to </a:t>
            </a:r>
            <a:br>
              <a:rPr lang="de-DE" noProof="0"/>
            </a:br>
            <a:r>
              <a:rPr lang="de-DE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395893030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8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399" b="1" i="0"/>
            </a:lvl1pPr>
          </a:lstStyle>
          <a:p>
            <a:pPr lvl="0"/>
            <a:r>
              <a:rPr lang="de-DE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1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00" indent="0">
              <a:buNone/>
              <a:defRPr sz="1199"/>
            </a:lvl1pPr>
            <a:lvl2pPr marL="272069" indent="0">
              <a:buNone/>
              <a:defRPr/>
            </a:lvl2pPr>
            <a:lvl3pPr marL="538291" indent="0">
              <a:buNone/>
              <a:defRPr/>
            </a:lvl3pPr>
            <a:lvl4pPr marL="822074" indent="0">
              <a:buNone/>
              <a:defRPr/>
            </a:lvl4pPr>
            <a:lvl5pPr marL="1037929" indent="0">
              <a:buNone/>
              <a:defRPr/>
            </a:lvl5pPr>
          </a:lstStyle>
          <a:p>
            <a:r>
              <a:rPr lang="de-DE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00" indent="0">
              <a:buNone/>
              <a:defRPr sz="1199"/>
            </a:lvl1pPr>
            <a:lvl2pPr marL="272069" indent="0">
              <a:buNone/>
              <a:defRPr/>
            </a:lvl2pPr>
            <a:lvl3pPr marL="538291" indent="0">
              <a:buNone/>
              <a:defRPr/>
            </a:lvl3pPr>
            <a:lvl4pPr marL="822074" indent="0">
              <a:buNone/>
              <a:defRPr/>
            </a:lvl4pPr>
            <a:lvl5pPr marL="1037929" indent="0">
              <a:buNone/>
              <a:defRPr/>
            </a:lvl5pPr>
          </a:lstStyle>
          <a:p>
            <a:pPr lvl="0"/>
            <a:r>
              <a:rPr lang="de-DE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00" indent="0">
              <a:buNone/>
              <a:defRPr sz="1199" b="1" i="0">
                <a:solidFill>
                  <a:schemeClr val="accent1"/>
                </a:solidFill>
              </a:defRPr>
            </a:lvl1pPr>
            <a:lvl2pPr marL="272069" indent="0">
              <a:buNone/>
              <a:defRPr/>
            </a:lvl2pPr>
            <a:lvl3pPr marL="538291" indent="0">
              <a:buNone/>
              <a:defRPr/>
            </a:lvl3pPr>
            <a:lvl4pPr marL="822074" indent="0">
              <a:buNone/>
              <a:defRPr/>
            </a:lvl4pPr>
            <a:lvl5pPr marL="1037929" indent="0">
              <a:buNone/>
              <a:defRPr/>
            </a:lvl5pPr>
          </a:lstStyle>
          <a:p>
            <a:pPr lvl="0"/>
            <a:r>
              <a:rPr lang="de-DE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5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00" indent="0">
              <a:buNone/>
              <a:defRPr sz="1199"/>
            </a:lvl1pPr>
            <a:lvl2pPr marL="272069" indent="0">
              <a:buNone/>
              <a:defRPr/>
            </a:lvl2pPr>
            <a:lvl3pPr marL="538291" indent="0">
              <a:buNone/>
              <a:defRPr/>
            </a:lvl3pPr>
            <a:lvl4pPr marL="822074" indent="0">
              <a:buNone/>
              <a:defRPr/>
            </a:lvl4pPr>
            <a:lvl5pPr marL="1037929" indent="0">
              <a:buNone/>
              <a:defRPr/>
            </a:lvl5pPr>
          </a:lstStyle>
          <a:p>
            <a:pPr lvl="0"/>
            <a:r>
              <a:rPr lang="de-DE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10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00" indent="0">
              <a:buNone/>
              <a:defRPr sz="1199" b="0" baseline="0"/>
            </a:lvl1pPr>
            <a:lvl2pPr marL="272069" indent="0">
              <a:buNone/>
              <a:defRPr/>
            </a:lvl2pPr>
            <a:lvl3pPr marL="538291" indent="0">
              <a:buNone/>
              <a:defRPr/>
            </a:lvl3pPr>
            <a:lvl4pPr marL="822074" indent="0">
              <a:buNone/>
              <a:defRPr/>
            </a:lvl4pPr>
            <a:lvl5pPr marL="1037929" indent="0">
              <a:buNone/>
              <a:defRPr/>
            </a:lvl5pPr>
          </a:lstStyle>
          <a:p>
            <a:pPr lvl="0"/>
            <a:r>
              <a:rPr lang="de-DE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00" indent="0">
              <a:buNone/>
              <a:defRPr sz="1199"/>
            </a:lvl1pPr>
            <a:lvl2pPr marL="272069" indent="0">
              <a:buNone/>
              <a:defRPr/>
            </a:lvl2pPr>
            <a:lvl3pPr marL="538291" indent="0">
              <a:buNone/>
              <a:defRPr/>
            </a:lvl3pPr>
            <a:lvl4pPr marL="822074" indent="0">
              <a:buNone/>
              <a:defRPr/>
            </a:lvl4pPr>
            <a:lvl5pPr marL="1037929" indent="0">
              <a:buNone/>
              <a:defRPr/>
            </a:lvl5pPr>
          </a:lstStyle>
          <a:p>
            <a:pPr lvl="0"/>
            <a:r>
              <a:rPr lang="de-DE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00" indent="0">
              <a:buNone/>
              <a:defRPr sz="1199"/>
            </a:lvl1pPr>
            <a:lvl2pPr marL="272069" indent="0">
              <a:buNone/>
              <a:defRPr/>
            </a:lvl2pPr>
            <a:lvl3pPr marL="538291" indent="0">
              <a:buNone/>
              <a:defRPr/>
            </a:lvl3pPr>
            <a:lvl4pPr marL="822074" indent="0">
              <a:buNone/>
              <a:defRPr/>
            </a:lvl4pPr>
            <a:lvl5pPr marL="1037929" indent="0">
              <a:buNone/>
              <a:defRPr/>
            </a:lvl5pPr>
          </a:lstStyle>
          <a:p>
            <a:pPr lvl="0"/>
            <a:r>
              <a:rPr lang="de-DE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00" indent="0" algn="l">
              <a:buNone/>
              <a:defRPr sz="1199" b="1" i="0"/>
            </a:lvl1pPr>
          </a:lstStyle>
          <a:p>
            <a:pPr lvl="0"/>
            <a:r>
              <a:rPr lang="de-DE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4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00" indent="0" algn="l">
              <a:buNone/>
              <a:defRPr sz="1199" b="1" i="0"/>
            </a:lvl1pPr>
          </a:lstStyle>
          <a:p>
            <a:pPr lvl="0"/>
            <a:r>
              <a:rPr lang="de-DE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00" indent="0" algn="l">
              <a:buNone/>
              <a:defRPr sz="1199" b="1" i="0"/>
            </a:lvl1pPr>
          </a:lstStyle>
          <a:p>
            <a:pPr lvl="0"/>
            <a:r>
              <a:rPr lang="de-DE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00" indent="0" algn="l">
              <a:buNone/>
              <a:defRPr sz="1199" b="1" i="0"/>
            </a:lvl1pPr>
          </a:lstStyle>
          <a:p>
            <a:pPr lvl="0"/>
            <a:r>
              <a:rPr lang="de-DE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3915983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578612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799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de-DE" noProof="0"/>
              <a:t>Title of Presentation</a:t>
            </a:r>
            <a:br>
              <a:rPr lang="de-DE" noProof="0"/>
            </a:br>
            <a:r>
              <a:rPr lang="de-DE" noProof="0"/>
              <a:t>Second Line Title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20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99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e-DE" noProof="0"/>
              <a:t>Click to Add Subtitle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75017" y="3301488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1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e-DE" noProof="0"/>
              <a:t>Click to Add Presenter Name, Title, Company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9" y="3833760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e-DE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462998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578612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799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de-DE" noProof="0"/>
              <a:t>Title of Presentation</a:t>
            </a:r>
            <a:br>
              <a:rPr lang="de-DE" noProof="0"/>
            </a:br>
            <a:r>
              <a:rPr lang="de-DE" noProof="0"/>
              <a:t>Second Line Title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99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e-DE" noProof="0"/>
              <a:t>Click to Add Subtitle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5017" y="3301487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1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e-DE" noProof="0"/>
              <a:t>Click to Add Presenter Name, Title, Company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60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e-DE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03776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and Pho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242176" y="2057400"/>
            <a:ext cx="1460500" cy="20562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99" baseline="0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Drag picture to placeholder or click icon to add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578612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799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de-DE" noProof="0"/>
              <a:t>Title of Presentation</a:t>
            </a:r>
            <a:br>
              <a:rPr lang="de-DE" noProof="0"/>
            </a:br>
            <a:r>
              <a:rPr lang="de-DE" noProof="0"/>
              <a:t>Second Line Title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20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99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e-DE" noProof="0"/>
              <a:t>Click to Add Subtitle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75017" y="3301488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1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e-DE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9" y="3833760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e-DE" noProof="0"/>
              <a:t>Click to Add Date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7482085" y="3615127"/>
            <a:ext cx="975600" cy="973931"/>
          </a:xfrm>
          <a:prstGeom prst="rect">
            <a:avLst/>
          </a:prstGeom>
        </p:spPr>
        <p:txBody>
          <a:bodyPr anchor="t" anchorCtr="1"/>
          <a:lstStyle>
            <a:lvl1pPr marL="0" indent="0" algn="l">
              <a:buFontTx/>
              <a:buNone/>
              <a:defRPr sz="1099" baseline="0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 Industry</a:t>
            </a:r>
            <a:br>
              <a:rPr lang="de-DE" noProof="0"/>
            </a:br>
            <a:r>
              <a:rPr lang="de-DE" noProof="0"/>
              <a:t>Icon Here</a:t>
            </a:r>
          </a:p>
        </p:txBody>
      </p:sp>
    </p:spTree>
    <p:extLst>
      <p:ext uri="{BB962C8B-B14F-4D97-AF65-F5344CB8AC3E}">
        <p14:creationId xmlns:p14="http://schemas.microsoft.com/office/powerpoint/2010/main" val="221454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331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98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88636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044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75017" y="3301487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17860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10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225387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22969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9848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101197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41838"/>
          </a:xfrm>
          <a:prstGeom prst="rect">
            <a:avLst/>
          </a:prstGeom>
        </p:spPr>
        <p:txBody>
          <a:bodyPr anchor="ctr" anchorCtr="0"/>
          <a:lstStyle>
            <a:lvl1pPr marL="74250" indent="0" algn="ctr">
              <a:buNone/>
              <a:defRPr/>
            </a:lvl1pPr>
          </a:lstStyle>
          <a:p>
            <a:r>
              <a:rPr lang="en-GB" noProof="0"/>
              <a:t>Click to insert image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and Pho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242175" y="2057400"/>
            <a:ext cx="1460500" cy="20562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222628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rgbClr val="22BC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- Editab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rgbClr val="888B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Editable colour in master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2954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491338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288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itable Colou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854" y="413473"/>
            <a:ext cx="8247911" cy="3774272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Editable Colour in Master 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1302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1555060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31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265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87067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65465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331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034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516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59554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16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504861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0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42255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1224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7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11681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62337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013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622376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443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133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3648624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18033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3" y="1315163"/>
            <a:ext cx="7383419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63" b="0" i="0" cap="none" spc="68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521021"/>
            <a:ext cx="7362574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475"/>
              </a:lnSpc>
              <a:defRPr sz="2100" b="0" i="0" cap="none" spc="38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841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711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2615634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75017" y="3301487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0204127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865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8246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197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815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78056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4909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5020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296277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73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400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2176103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671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83531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27162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596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661210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88451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1017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42561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56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dirty="0"/>
              <a:t>www.gs1.fr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570028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59015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52334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3523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396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030455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112592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0176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2031132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B806E5-4927-0145-15A5-E7842604632F}"/>
              </a:ext>
            </a:extLst>
          </p:cNvPr>
          <p:cNvSpPr/>
          <p:nvPr userDrawn="1"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93599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2530585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DEEBBB-2755-B0A1-BD5D-3A3584F75145}"/>
              </a:ext>
            </a:extLst>
          </p:cNvPr>
          <p:cNvSpPr/>
          <p:nvPr userDrawn="1"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832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724147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4444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5987E-D6AA-C26E-4D48-3BFEAE4A5E57}"/>
              </a:ext>
            </a:extLst>
          </p:cNvPr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DF7B16-F8F1-714D-9000-3BC440B31487}"/>
              </a:ext>
            </a:extLst>
          </p:cNvPr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2500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8EC7E8-205C-EC2C-6BE9-A77A88098D8F}"/>
              </a:ext>
            </a:extLst>
          </p:cNvPr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83E6C3-0D52-3B7B-A169-21BE426ADF2D}"/>
              </a:ext>
            </a:extLst>
          </p:cNvPr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401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35270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9643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2556494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3682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21.png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31.xml"/><Relationship Id="rId9" Type="http://schemas.openxmlformats.org/officeDocument/2006/relationships/theme" Target="../theme/theme12.xml"/><Relationship Id="rId14" Type="http://schemas.openxmlformats.org/officeDocument/2006/relationships/image" Target="../media/image20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image" Target="../media/image24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1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3" y="655719"/>
            <a:ext cx="2129612" cy="626216"/>
          </a:xfrm>
          <a:prstGeom prst="rect">
            <a:avLst/>
          </a:prstGeom>
        </p:spPr>
      </p:pic>
      <p:pic>
        <p:nvPicPr>
          <p:cNvPr id="9" name="Picture 8" descr="14GSGL0011_D08_PPT_Cover_Global-Language-of-Busines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965933"/>
            <a:ext cx="1429409" cy="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51" r:id="rId2"/>
    <p:sldLayoutId id="214748385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580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900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</p:sldLayoutIdLst>
  <p:hf hdr="0" ftr="0" dt="0"/>
  <p:txStyles>
    <p:titleStyle>
      <a:lvl1pPr algn="l" defTabSz="4571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27" name="Objekt 2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2451223" y="22385"/>
            <a:ext cx="6200409" cy="109160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96873" y="1428152"/>
            <a:ext cx="8352000" cy="16196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Datumsplatzhalter 3"/>
          <p:cNvSpPr txBox="1">
            <a:spLocks/>
          </p:cNvSpPr>
          <p:nvPr/>
        </p:nvSpPr>
        <p:spPr>
          <a:xfrm>
            <a:off x="4554357" y="4988766"/>
            <a:ext cx="3977603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2"/>
                </a:solidFill>
              </a:defRPr>
            </a:lvl1pPr>
          </a:lstStyle>
          <a:p>
            <a:pPr marL="0" marR="0" lvl="0" indent="0" algn="r" defTabSz="913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Roman Strand | Senior Manager  eBusiness/GDSN | GS1 Germany GmbH</a:t>
            </a:r>
          </a:p>
        </p:txBody>
      </p:sp>
      <p:sp>
        <p:nvSpPr>
          <p:cNvPr id="25" name="Foliennummernplatzhalter 33"/>
          <p:cNvSpPr txBox="1">
            <a:spLocks/>
          </p:cNvSpPr>
          <p:nvPr/>
        </p:nvSpPr>
        <p:spPr>
          <a:xfrm>
            <a:off x="8548249" y="4988766"/>
            <a:ext cx="595751" cy="135000"/>
          </a:xfrm>
          <a:prstGeom prst="rect">
            <a:avLst/>
          </a:prstGeom>
        </p:spPr>
        <p:txBody>
          <a:bodyPr vert="horz" lIns="0" tIns="45701" rIns="0" bIns="45701" rtlCol="0" anchor="ctr"/>
          <a:lstStyle>
            <a:lvl1pPr marL="0" algn="l" defTabSz="914400" rtl="0" eaLnBrk="1" latinLnBrk="0" hangingPunct="1">
              <a:defRPr lang="de-DE" sz="7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75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 </a:t>
            </a:r>
            <a:fld id="{A5D80297-77FD-4928-B848-F7547215215C}" type="slidenum">
              <a:rPr kumimoji="0" lang="de-DE" sz="6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3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8737357" y="745309"/>
            <a:ext cx="10800" cy="4691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1" tIns="0" rIns="71971" bIns="0" rtlCol="0" anchor="ctr"/>
          <a:lstStyle/>
          <a:p>
            <a:pPr algn="ctr">
              <a:lnSpc>
                <a:spcPct val="120000"/>
              </a:lnSpc>
            </a:pPr>
            <a:endParaRPr lang="de-DE" sz="2024" dirty="0"/>
          </a:p>
        </p:txBody>
      </p:sp>
      <p:sp>
        <p:nvSpPr>
          <p:cNvPr id="49" name="Rechteck 48"/>
          <p:cNvSpPr>
            <a:spLocks/>
          </p:cNvSpPr>
          <p:nvPr/>
        </p:nvSpPr>
        <p:spPr>
          <a:xfrm rot="10800000">
            <a:off x="2455307" y="1203614"/>
            <a:ext cx="629285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1" tIns="0" rIns="71971" bIns="0" rtlCol="0" anchor="ctr"/>
          <a:lstStyle/>
          <a:p>
            <a:pPr algn="ctr">
              <a:lnSpc>
                <a:spcPct val="120000"/>
              </a:lnSpc>
            </a:pPr>
            <a:endParaRPr lang="de-DE" sz="2024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4" y="380612"/>
            <a:ext cx="1304003" cy="6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</p:sldLayoutIdLst>
  <p:hf hdr="0" dt="0"/>
  <p:txStyles>
    <p:titleStyle>
      <a:lvl1pPr algn="r" defTabSz="913996" rtl="0" eaLnBrk="1" latinLnBrk="0" hangingPunct="1">
        <a:lnSpc>
          <a:spcPct val="120000"/>
        </a:lnSpc>
        <a:spcBef>
          <a:spcPct val="0"/>
        </a:spcBef>
        <a:buNone/>
        <a:defRPr sz="2699" b="1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34846" indent="-234846" algn="l" defTabSz="913996" rtl="0" eaLnBrk="1" latinLnBrk="0" hangingPunct="1">
        <a:lnSpc>
          <a:spcPct val="120000"/>
        </a:lnSpc>
        <a:spcBef>
          <a:spcPts val="1299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467793" indent="-233896" algn="l" defTabSz="913996" rtl="0" eaLnBrk="1" latinLnBrk="0" hangingPunct="1">
        <a:lnSpc>
          <a:spcPct val="120000"/>
        </a:lnSpc>
        <a:spcBef>
          <a:spcPts val="1050"/>
        </a:spcBef>
        <a:buClr>
          <a:schemeClr val="tx2"/>
        </a:buClr>
        <a:buFont typeface="Arial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2pPr>
      <a:lvl3pPr marL="626786" indent="-177721" algn="l" defTabSz="913996" rtl="0" eaLnBrk="1" latinLnBrk="0" hangingPunct="1">
        <a:lnSpc>
          <a:spcPct val="120000"/>
        </a:lnSpc>
        <a:spcBef>
          <a:spcPts val="799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804508" indent="-176136" algn="l" defTabSz="913996" rtl="0" eaLnBrk="1" latinLnBrk="0" hangingPunct="1">
        <a:lnSpc>
          <a:spcPct val="120000"/>
        </a:lnSpc>
        <a:spcBef>
          <a:spcPts val="799"/>
        </a:spcBef>
        <a:buClr>
          <a:schemeClr val="tx2"/>
        </a:buClr>
        <a:buFont typeface="Arial" pitchFamily="34" charset="0"/>
        <a:buChar char="•"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980642" indent="-176136" algn="l" defTabSz="913996" rtl="0" eaLnBrk="1" latinLnBrk="0" hangingPunct="1">
        <a:lnSpc>
          <a:spcPct val="120000"/>
        </a:lnSpc>
        <a:spcBef>
          <a:spcPts val="799"/>
        </a:spcBef>
        <a:buClr>
          <a:schemeClr val="tx2"/>
        </a:buClr>
        <a:buFont typeface="Arial" pitchFamily="34" charset="0"/>
        <a:buChar char="•"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3489" indent="-228499" algn="l" defTabSz="91399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8" indent="-228499" algn="l" defTabSz="91399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6" indent="-228499" algn="l" defTabSz="91399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6" algn="l" defTabSz="913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4" algn="l" defTabSz="913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1" algn="l" defTabSz="913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9" algn="l" defTabSz="913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5" algn="l" defTabSz="913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80" y="172644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 userDrawn="1"/>
        </p:nvSpPr>
        <p:spPr>
          <a:xfrm>
            <a:off x="5086352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" noProof="0" dirty="0">
                <a:solidFill>
                  <a:srgbClr val="454545"/>
                </a:solidFill>
              </a:rPr>
              <a:t>© GS1</a:t>
            </a:r>
            <a:r>
              <a:rPr lang="de-DE" sz="600" baseline="0" noProof="0" dirty="0">
                <a:solidFill>
                  <a:srgbClr val="454545"/>
                </a:solidFill>
              </a:rPr>
              <a:t> Germany </a:t>
            </a:r>
            <a:r>
              <a:rPr lang="de-DE" sz="600" noProof="0" dirty="0">
                <a:solidFill>
                  <a:srgbClr val="454545"/>
                </a:solidFill>
              </a:rPr>
              <a:t>2022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2" y="4646133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6" y="4759631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845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</p:sldLayoutIdLst>
  <p:hf hdr="0" ftr="0" dt="0"/>
  <p:txStyles>
    <p:titleStyle>
      <a:lvl1pPr algn="l" defTabSz="456850" rtl="0" eaLnBrk="1" fontAlgn="base" hangingPunct="1">
        <a:spcBef>
          <a:spcPct val="0"/>
        </a:spcBef>
        <a:spcAft>
          <a:spcPct val="0"/>
        </a:spcAft>
        <a:defRPr sz="2498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6850" rtl="0" eaLnBrk="1" fontAlgn="base" hangingPunct="1">
        <a:spcBef>
          <a:spcPct val="0"/>
        </a:spcBef>
        <a:spcAft>
          <a:spcPct val="0"/>
        </a:spcAft>
        <a:defRPr sz="2399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6850" rtl="0" eaLnBrk="1" fontAlgn="base" hangingPunct="1">
        <a:spcBef>
          <a:spcPct val="0"/>
        </a:spcBef>
        <a:spcAft>
          <a:spcPct val="0"/>
        </a:spcAft>
        <a:defRPr sz="2399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6850" rtl="0" eaLnBrk="1" fontAlgn="base" hangingPunct="1">
        <a:spcBef>
          <a:spcPct val="0"/>
        </a:spcBef>
        <a:spcAft>
          <a:spcPct val="0"/>
        </a:spcAft>
        <a:defRPr sz="2399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6850" rtl="0" eaLnBrk="1" fontAlgn="base" hangingPunct="1">
        <a:spcBef>
          <a:spcPct val="0"/>
        </a:spcBef>
        <a:spcAft>
          <a:spcPct val="0"/>
        </a:spcAft>
        <a:defRPr sz="2399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6850" algn="l" defTabSz="456850" rtl="0" eaLnBrk="1" fontAlgn="base" hangingPunct="1">
        <a:spcBef>
          <a:spcPct val="0"/>
        </a:spcBef>
        <a:spcAft>
          <a:spcPct val="0"/>
        </a:spcAft>
        <a:defRPr sz="2598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3700" algn="l" defTabSz="456850" rtl="0" eaLnBrk="1" fontAlgn="base" hangingPunct="1">
        <a:spcBef>
          <a:spcPct val="0"/>
        </a:spcBef>
        <a:spcAft>
          <a:spcPct val="0"/>
        </a:spcAft>
        <a:defRPr sz="2598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0552" algn="l" defTabSz="456850" rtl="0" eaLnBrk="1" fontAlgn="base" hangingPunct="1">
        <a:spcBef>
          <a:spcPct val="0"/>
        </a:spcBef>
        <a:spcAft>
          <a:spcPct val="0"/>
        </a:spcAft>
        <a:defRPr sz="2598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7403" algn="l" defTabSz="456850" rtl="0" eaLnBrk="1" fontAlgn="base" hangingPunct="1">
        <a:spcBef>
          <a:spcPct val="0"/>
        </a:spcBef>
        <a:spcAft>
          <a:spcPct val="0"/>
        </a:spcAft>
        <a:defRPr sz="2598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9760" marR="0" indent="-285560" algn="l" defTabSz="456850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699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7628" marR="0" indent="-285560" algn="l" defTabSz="456850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699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3850" indent="-285560" algn="l" defTabSz="456850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699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0499" indent="-228426" algn="l" defTabSz="456850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699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6355" indent="-228426" algn="l" defTabSz="456850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699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2678" indent="-228426" algn="l" defTabSz="456850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69528" indent="-228426" algn="l" defTabSz="456850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6380" indent="-228426" algn="l" defTabSz="456850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3231" indent="-228426" algn="l" defTabSz="456850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50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700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2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403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254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104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954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805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5" y="655719"/>
            <a:ext cx="2129611" cy="626216"/>
          </a:xfrm>
          <a:prstGeom prst="rect">
            <a:avLst/>
          </a:prstGeom>
        </p:spPr>
      </p:pic>
      <p:pic>
        <p:nvPicPr>
          <p:cNvPr id="9" name="Picture 8" descr="14GSGL0011_D08_PPT_Cover_Global-Language-of-Busines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1" y="965934"/>
            <a:ext cx="1429409" cy="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9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</p:sldLayoutIdLst>
  <p:hf hdr="0" ftr="0" dt="0"/>
  <p:txStyles>
    <p:titleStyle>
      <a:lvl1pPr algn="ctr" defTabSz="456895" rtl="0" eaLnBrk="1" latinLnBrk="0" hangingPunct="1">
        <a:spcBef>
          <a:spcPct val="0"/>
        </a:spcBef>
        <a:buNone/>
        <a:defRPr sz="43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1" indent="-342671" algn="l" defTabSz="456895" rtl="0" eaLnBrk="1" latinLnBrk="0" hangingPunct="1">
        <a:spcBef>
          <a:spcPct val="20000"/>
        </a:spcBef>
        <a:buFont typeface="Arial"/>
        <a:buChar char="•"/>
        <a:defRPr sz="3198" kern="1200">
          <a:solidFill>
            <a:schemeClr val="tx1"/>
          </a:solidFill>
          <a:latin typeface="+mn-lt"/>
          <a:ea typeface="+mn-ea"/>
          <a:cs typeface="+mn-cs"/>
        </a:defRPr>
      </a:lvl1pPr>
      <a:lvl2pPr marL="742455" indent="-285560" algn="l" defTabSz="456895" rtl="0" eaLnBrk="1" latinLnBrk="0" hangingPunct="1">
        <a:spcBef>
          <a:spcPct val="20000"/>
        </a:spcBef>
        <a:buFont typeface="Arial"/>
        <a:buChar char="–"/>
        <a:defRPr sz="27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8" indent="-228448" algn="l" defTabSz="456895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134" indent="-228448" algn="l" defTabSz="456895" rtl="0" eaLnBrk="1" latinLnBrk="0" hangingPunct="1">
        <a:spcBef>
          <a:spcPct val="20000"/>
        </a:spcBef>
        <a:buFont typeface="Arial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9" indent="-228448" algn="l" defTabSz="456895" rtl="0" eaLnBrk="1" latinLnBrk="0" hangingPunct="1">
        <a:spcBef>
          <a:spcPct val="20000"/>
        </a:spcBef>
        <a:buFont typeface="Arial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2924" indent="-228448" algn="l" defTabSz="456895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9" indent="-228448" algn="l" defTabSz="456895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6714" indent="-228448" algn="l" defTabSz="456895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9" indent="-228448" algn="l" defTabSz="456895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95" algn="l" defTabSz="4568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790" algn="l" defTabSz="4568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5" algn="l" defTabSz="4568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1" algn="l" defTabSz="4568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6" algn="l" defTabSz="4568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372" algn="l" defTabSz="4568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7" algn="l" defTabSz="4568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162" algn="l" defTabSz="4568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546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12" r:id="rId2"/>
    <p:sldLayoutId id="2147483813" r:id="rId3"/>
    <p:sldLayoutId id="2147483856" r:id="rId4"/>
    <p:sldLayoutId id="2147483857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9" r:id="rId14"/>
    <p:sldLayoutId id="2147483824" r:id="rId15"/>
    <p:sldLayoutId id="2147483826" r:id="rId16"/>
    <p:sldLayoutId id="2147483827" r:id="rId17"/>
    <p:sldLayoutId id="2147483828" r:id="rId18"/>
    <p:sldLayoutId id="2147483858" r:id="rId19"/>
    <p:sldLayoutId id="2147483879" r:id="rId20"/>
    <p:sldLayoutId id="2147484034" r:id="rId21"/>
  </p:sldLayoutIdLst>
  <p:hf hdr="0" ftr="0" dt="0"/>
  <p:txStyles>
    <p:titleStyle>
      <a:lvl1pPr algn="l" defTabSz="4571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Rectangle 7"/>
          <p:cNvSpPr/>
          <p:nvPr/>
        </p:nvSpPr>
        <p:spPr>
          <a:xfrm>
            <a:off x="228600" y="765253"/>
            <a:ext cx="8610600" cy="3810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20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8" r:id="rId2"/>
    <p:sldLayoutId id="2147483872" r:id="rId3"/>
    <p:sldLayoutId id="2147483870" r:id="rId4"/>
    <p:sldLayoutId id="2147483874" r:id="rId5"/>
    <p:sldLayoutId id="2147483876" r:id="rId6"/>
    <p:sldLayoutId id="2147483878" r:id="rId7"/>
  </p:sldLayoutIdLst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110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93" r:id="rId3"/>
    <p:sldLayoutId id="2147483796" r:id="rId4"/>
    <p:sldLayoutId id="2147483794" r:id="rId5"/>
    <p:sldLayoutId id="2147483797" r:id="rId6"/>
    <p:sldLayoutId id="214748385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80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noProof="0" dirty="0">
                <a:solidFill>
                  <a:srgbClr val="454545"/>
                </a:solidFill>
              </a:rPr>
              <a:t>© GS1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2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6" y="4759631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193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6095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60952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2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2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2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25" algn="l" defTabSz="609525" rtl="0" eaLnBrk="1" fontAlgn="base" hangingPunct="1">
        <a:spcBef>
          <a:spcPct val="0"/>
        </a:spcBef>
        <a:spcAft>
          <a:spcPct val="0"/>
        </a:spcAft>
        <a:defRPr sz="3467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1219050" algn="l" defTabSz="609525" rtl="0" eaLnBrk="1" fontAlgn="base" hangingPunct="1">
        <a:spcBef>
          <a:spcPct val="0"/>
        </a:spcBef>
        <a:spcAft>
          <a:spcPct val="0"/>
        </a:spcAft>
        <a:defRPr sz="3467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828576" algn="l" defTabSz="609525" rtl="0" eaLnBrk="1" fontAlgn="base" hangingPunct="1">
        <a:spcBef>
          <a:spcPct val="0"/>
        </a:spcBef>
        <a:spcAft>
          <a:spcPct val="0"/>
        </a:spcAft>
        <a:defRPr sz="3467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2438102" algn="l" defTabSz="609525" rtl="0" eaLnBrk="1" fontAlgn="base" hangingPunct="1">
        <a:spcBef>
          <a:spcPct val="0"/>
        </a:spcBef>
        <a:spcAft>
          <a:spcPct val="0"/>
        </a:spcAft>
        <a:defRPr sz="3467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79988" marR="0" indent="-380990" algn="l" defTabSz="609525" rtl="0" eaLnBrk="1" fontAlgn="base" latinLnBrk="0" hangingPunct="1">
        <a:lnSpc>
          <a:spcPct val="110000"/>
        </a:lnSpc>
        <a:spcBef>
          <a:spcPts val="533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2267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743981" marR="0" indent="-380990" algn="l" defTabSz="609525" rtl="0" eaLnBrk="1" fontAlgn="base" latinLnBrk="0" hangingPunct="1">
        <a:lnSpc>
          <a:spcPct val="110000"/>
        </a:lnSpc>
        <a:spcBef>
          <a:spcPts val="533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2267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1099173" indent="-380990" algn="l" defTabSz="609525" rtl="0" eaLnBrk="1" fontAlgn="base" hangingPunct="1">
        <a:lnSpc>
          <a:spcPct val="110000"/>
        </a:lnSpc>
        <a:spcBef>
          <a:spcPts val="533"/>
        </a:spcBef>
        <a:spcAft>
          <a:spcPct val="0"/>
        </a:spcAft>
        <a:buClr>
          <a:schemeClr val="accent1"/>
        </a:buClr>
        <a:buFont typeface="Arial"/>
        <a:buChar char="•"/>
        <a:defRPr sz="2267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401565" indent="-304763" algn="l" defTabSz="609525" rtl="0" eaLnBrk="1" fontAlgn="base" hangingPunct="1">
        <a:lnSpc>
          <a:spcPct val="110000"/>
        </a:lnSpc>
        <a:spcBef>
          <a:spcPts val="533"/>
        </a:spcBef>
        <a:spcAft>
          <a:spcPct val="0"/>
        </a:spcAft>
        <a:buClr>
          <a:schemeClr val="accent1"/>
        </a:buClr>
        <a:buFont typeface="Lucida Grande"/>
        <a:buChar char="­"/>
        <a:defRPr sz="2267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689558" indent="-304763" algn="l" defTabSz="609525" rtl="0" eaLnBrk="1" fontAlgn="base" hangingPunct="1">
        <a:lnSpc>
          <a:spcPct val="110000"/>
        </a:lnSpc>
        <a:spcBef>
          <a:spcPts val="533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2267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3352388" indent="-304763" algn="l" defTabSz="60952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13" indent="-304763" algn="l" defTabSz="60952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9" indent="-304763" algn="l" defTabSz="60952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763" algn="l" defTabSz="60952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6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02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6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51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76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02" algn="l" defTabSz="60952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028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</p:sldLayoutIdLst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4GSGL0011_D08_PPT_Cover_Global-Language-of-Busines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965933"/>
            <a:ext cx="1429409" cy="775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1378103" cy="8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8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France </a:t>
            </a:r>
            <a:r>
              <a:rPr lang="en-GB" noProof="0" dirty="0">
                <a:solidFill>
                  <a:srgbClr val="454545"/>
                </a:solidFill>
              </a:rPr>
              <a:t>2020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0" y="4657008"/>
            <a:ext cx="560101" cy="3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</p:sldLayoutIdLst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solidFill>
                  <a:srgbClr val="454545"/>
                </a:solidFill>
              </a:rPr>
              <a:t>© GS1</a:t>
            </a:r>
            <a:r>
              <a:rPr lang="en-GB" baseline="0" noProof="0">
                <a:solidFill>
                  <a:srgbClr val="454545"/>
                </a:solidFill>
              </a:rPr>
              <a:t> </a:t>
            </a:r>
            <a:r>
              <a:rPr lang="en-GB" noProof="0">
                <a:solidFill>
                  <a:srgbClr val="454545"/>
                </a:solidFill>
              </a:rPr>
              <a:t>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8689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68" r:id="rId19"/>
    <p:sldLayoutId id="2147483969" r:id="rId20"/>
    <p:sldLayoutId id="2147483970" r:id="rId21"/>
  </p:sldLayoutIdLst>
  <p:hf hdr="0" dt="0"/>
  <p:txStyles>
    <p:titleStyle>
      <a:lvl1pPr algn="l" defTabSz="4571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70D01-13A1-8C45-229C-24926980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9FF9F-CE81-91EA-A036-C57B49E40B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next four slides are the templates to be completed for GSMP Work Requests on EDI</a:t>
            </a:r>
            <a:endParaRPr lang="en-US" sz="3600" b="0" i="1" dirty="0"/>
          </a:p>
          <a:p>
            <a:r>
              <a:rPr lang="en-US" sz="3600" b="0" i="1" dirty="0"/>
              <a:t>A worked example follows to provide guidance </a:t>
            </a:r>
            <a:endParaRPr lang="en-GB" sz="3600" b="0" i="1" dirty="0"/>
          </a:p>
        </p:txBody>
      </p:sp>
    </p:spTree>
    <p:extLst>
      <p:ext uri="{BB962C8B-B14F-4D97-AF65-F5344CB8AC3E}">
        <p14:creationId xmlns:p14="http://schemas.microsoft.com/office/powerpoint/2010/main" val="345378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23-0xx</a:t>
            </a:r>
            <a:r>
              <a:rPr lang="en-US" sz="2400" dirty="0"/>
              <a:t>: </a:t>
            </a:r>
            <a:r>
              <a:rPr lang="de-DE" dirty="0"/>
              <a:t>Process Flow Transport Instruction </a:t>
            </a:r>
            <a:endParaRPr lang="de-DE" sz="135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AC6CE4-40FC-438D-9FD8-45AD55DEAC4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2" y="1021868"/>
            <a:ext cx="7052638" cy="33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0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23-0xx</a:t>
            </a:r>
            <a:r>
              <a:rPr lang="en-US" sz="2400" dirty="0"/>
              <a:t>: </a:t>
            </a:r>
            <a:r>
              <a:rPr lang="de-DE" sz="2099" dirty="0"/>
              <a:t>Process, Business Need &amp; Benefit</a:t>
            </a:r>
            <a:endParaRPr lang="de-DE" sz="105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0044" y="1181319"/>
            <a:ext cx="8319213" cy="167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5" tIns="40803" rIns="81605" bIns="40803">
            <a:spAutoFit/>
          </a:bodyPr>
          <a:lstStyle/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007" algn="l"/>
              </a:tabLst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Process description:</a:t>
            </a:r>
          </a:p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sender of products has to inform the Logistic Service Provider with all details regarding Dangerous Goods Information in the transportInstructionMessage on item level.</a:t>
            </a:r>
          </a:p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26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Business Need: </a:t>
            </a:r>
          </a:p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 fulfill shortly the requirements regarding Dangerous Goods Information for transports in the supply chain.</a:t>
            </a:r>
          </a:p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26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Benefit: </a:t>
            </a:r>
          </a:p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new qualifiers enables a complete specification of Dangerous Goods in the transportInstructionMessage.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1E266C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5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BE70-71B2-0585-7346-164AA4ED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8" y="172643"/>
            <a:ext cx="8617863" cy="679647"/>
          </a:xfrm>
        </p:spPr>
        <p:txBody>
          <a:bodyPr/>
          <a:lstStyle/>
          <a:p>
            <a:r>
              <a:rPr lang="en-US" sz="2400" b="1" dirty="0"/>
              <a:t>23-0xx</a:t>
            </a:r>
            <a:r>
              <a:rPr lang="en-US" sz="2400" dirty="0"/>
              <a:t>: Possible place for new codes / EDIFACT code? Possible technical solution with details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9A61B-102B-CF90-E82B-6A0FC6E6D1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7721" y="1091408"/>
            <a:ext cx="8241707" cy="3569081"/>
          </a:xfrm>
        </p:spPr>
        <p:txBody>
          <a:bodyPr/>
          <a:lstStyle/>
          <a:p>
            <a:r>
              <a:rPr lang="en-US" u="sng" dirty="0"/>
              <a:t>Proposal for adding an existing EDIFACT code</a:t>
            </a:r>
            <a:r>
              <a:rPr lang="en-US" dirty="0"/>
              <a:t>: </a:t>
            </a:r>
            <a:r>
              <a:rPr lang="en-US" sz="1400" dirty="0">
                <a:solidFill>
                  <a:schemeClr val="accent1"/>
                </a:solidFill>
              </a:rPr>
              <a:t>(dependent – if an idea exists)</a:t>
            </a:r>
            <a:endParaRPr lang="en-US" u="sng" dirty="0"/>
          </a:p>
          <a:p>
            <a:r>
              <a:rPr lang="en-US" u="sng" dirty="0"/>
              <a:t>Possible place for new codes</a:t>
            </a:r>
            <a:r>
              <a:rPr lang="en-US" dirty="0"/>
              <a:t>: </a:t>
            </a:r>
            <a:r>
              <a:rPr lang="en-US" sz="1600" dirty="0">
                <a:solidFill>
                  <a:schemeClr val="accent1"/>
                </a:solidFill>
              </a:rPr>
              <a:t>(dependent – if an idea exists)</a:t>
            </a:r>
            <a:br>
              <a:rPr lang="en-US" u="sng" dirty="0"/>
            </a:br>
            <a:br>
              <a:rPr lang="en-US" dirty="0"/>
            </a:br>
            <a:r>
              <a:rPr lang="en-US" dirty="0"/>
              <a:t>see next slide</a:t>
            </a:r>
            <a:br>
              <a:rPr lang="en-US" dirty="0"/>
            </a:br>
            <a:endParaRPr lang="en-US" dirty="0"/>
          </a:p>
          <a:p>
            <a:r>
              <a:rPr lang="en-US" u="sng" dirty="0"/>
              <a:t>Possible technical solution with details: </a:t>
            </a:r>
            <a:r>
              <a:rPr lang="en-US" sz="1400" dirty="0">
                <a:solidFill>
                  <a:schemeClr val="accent1"/>
                </a:solidFill>
              </a:rPr>
              <a:t>(mandatory – for new codes)</a:t>
            </a:r>
            <a:br>
              <a:rPr lang="en-US" u="sng" dirty="0"/>
            </a:br>
            <a:br>
              <a:rPr lang="en-US" u="sng" dirty="0"/>
            </a:br>
            <a:br>
              <a:rPr lang="en-US" dirty="0"/>
            </a:br>
            <a:r>
              <a:rPr lang="de-DE" dirty="0"/>
              <a:t>IFTMIN, MOA, SG, DE 5025 – </a:t>
            </a:r>
            <a:r>
              <a:rPr lang="de-DE" dirty="0">
                <a:solidFill>
                  <a:srgbClr val="00B050"/>
                </a:solidFill>
              </a:rPr>
              <a:t>New code: </a:t>
            </a:r>
            <a:r>
              <a:rPr lang="de-DE" b="1" dirty="0">
                <a:solidFill>
                  <a:srgbClr val="00B050"/>
                </a:solidFill>
              </a:rPr>
              <a:t>64 </a:t>
            </a:r>
            <a:r>
              <a:rPr lang="de-DE" dirty="0">
                <a:solidFill>
                  <a:srgbClr val="00B050"/>
                </a:solidFill>
              </a:rPr>
              <a:t>(Freight Charge)</a:t>
            </a:r>
            <a:br>
              <a:rPr lang="de-DE" dirty="0">
                <a:solidFill>
                  <a:srgbClr val="00B050"/>
                </a:solidFill>
              </a:rPr>
            </a:b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00B050"/>
                </a:solidFill>
              </a:rPr>
              <a:t>- Code </a:t>
            </a:r>
            <a:r>
              <a:rPr lang="de-DE" dirty="0" err="1">
                <a:solidFill>
                  <a:srgbClr val="00B050"/>
                </a:solidFill>
              </a:rPr>
              <a:t>name</a:t>
            </a:r>
            <a:r>
              <a:rPr lang="de-DE" dirty="0">
                <a:solidFill>
                  <a:srgbClr val="00B050"/>
                </a:solidFill>
              </a:rPr>
              <a:t> (</a:t>
            </a:r>
            <a:r>
              <a:rPr lang="de-DE" dirty="0" err="1">
                <a:solidFill>
                  <a:srgbClr val="00B050"/>
                </a:solidFill>
              </a:rPr>
              <a:t>value</a:t>
            </a:r>
            <a:r>
              <a:rPr lang="de-DE" dirty="0">
                <a:solidFill>
                  <a:srgbClr val="00B050"/>
                </a:solidFill>
              </a:rPr>
              <a:t>)</a:t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- Code description</a:t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- Code definition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52DEE-91BC-0AD4-AE93-52B4AA2A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2AB7F-E8D0-4874-A9B8-335B68DC5F0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</a:rPr>
              <a:pPr marL="0" marR="0" lvl="0" indent="0" algn="r" defTabSz="91431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0992E28-8FD2-565C-D181-B89BBA3B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80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23-0xx</a:t>
            </a:r>
            <a:r>
              <a:rPr lang="en-US" sz="2800" dirty="0"/>
              <a:t>: </a:t>
            </a:r>
            <a:r>
              <a:rPr lang="de-DE" dirty="0"/>
              <a:t>Possible place for new codes:</a:t>
            </a:r>
            <a:br>
              <a:rPr lang="de-DE" dirty="0"/>
            </a:br>
            <a:r>
              <a:rPr lang="de-DE" sz="1200" dirty="0"/>
              <a:t>DangerousGoodsAttributeTypeCode</a:t>
            </a:r>
            <a:br>
              <a:rPr lang="en-US" dirty="0"/>
            </a:br>
            <a:endParaRPr lang="de-DE" sz="135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59" y="1168113"/>
            <a:ext cx="4709001" cy="31750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45" y="1258351"/>
            <a:ext cx="2957240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7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EAE5-A75A-5231-44E0-1C786AE4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23-0xx</a:t>
            </a:r>
            <a:r>
              <a:rPr lang="en-US" sz="2800" dirty="0"/>
              <a:t>: Attachments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EF82-AFEC-FE94-3DC2-270528955C1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Use this space for any attachments that might help further understanding. For example:</a:t>
            </a:r>
          </a:p>
          <a:p>
            <a:pPr lvl="1"/>
            <a:r>
              <a:rPr lang="en-US" dirty="0"/>
              <a:t>Screen shots</a:t>
            </a:r>
          </a:p>
          <a:p>
            <a:pPr lvl="1"/>
            <a:r>
              <a:rPr lang="en-US" dirty="0"/>
              <a:t>Link to regulation</a:t>
            </a:r>
          </a:p>
          <a:p>
            <a:pPr lvl="1"/>
            <a:r>
              <a:rPr lang="en-US" dirty="0"/>
              <a:t>Link to EDI requirement documents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575B4-D518-1D6E-9378-BEF9D807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de-DE" noProof="0" smtClean="0"/>
              <a:pPr fontAlgn="base">
                <a:spcAft>
                  <a:spcPct val="0"/>
                </a:spcAft>
                <a:defRPr/>
              </a:pPr>
              <a:t>14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6738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BE70-71B2-0585-7346-164AA4ED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8" y="172643"/>
            <a:ext cx="8617863" cy="679647"/>
          </a:xfrm>
        </p:spPr>
        <p:txBody>
          <a:bodyPr/>
          <a:lstStyle/>
          <a:p>
            <a:r>
              <a:rPr lang="en-US" sz="2400" b="1" dirty="0"/>
              <a:t>Work Request Number</a:t>
            </a:r>
            <a:r>
              <a:rPr lang="en-US" sz="2400" dirty="0"/>
              <a:t>: title &amp; submitter </a:t>
            </a:r>
            <a:r>
              <a:rPr lang="en-US" sz="3200" b="1" dirty="0">
                <a:solidFill>
                  <a:srgbClr val="FF0000"/>
                </a:solidFill>
              </a:rPr>
              <a:t>	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dirty="0"/>
              <a:t>											   			 </a:t>
            </a:r>
            <a:r>
              <a:rPr lang="en-US" sz="1800" dirty="0">
                <a:solidFill>
                  <a:schemeClr val="accent1"/>
                </a:solidFill>
              </a:rPr>
              <a:t>(1 mandatory)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9A61B-102B-CF90-E82B-6A0FC6E6D13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52DEE-91BC-0AD4-AE93-52B4AA2A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2AB7F-E8D0-4874-A9B8-335B68DC5F0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</a:rPr>
              <a:pPr marL="0" marR="0" lvl="0" indent="0" algn="r" defTabSz="91431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0992E28-8FD2-565C-D181-B89BBA3B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6262BE-A72A-93DD-37FC-4E1EE4F9563C}"/>
              </a:ext>
            </a:extLst>
          </p:cNvPr>
          <p:cNvSpPr txBox="1">
            <a:spLocks/>
          </p:cNvSpPr>
          <p:nvPr/>
        </p:nvSpPr>
        <p:spPr bwMode="auto">
          <a:xfrm>
            <a:off x="329545" y="1149917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5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50" indent="0">
              <a:buFont typeface="Arial"/>
              <a:buNone/>
            </a:pPr>
            <a:r>
              <a:rPr lang="en-US" b="1" dirty="0"/>
              <a:t>Description and background: </a:t>
            </a:r>
          </a:p>
          <a:p>
            <a:pPr marL="74250" indent="0">
              <a:buFont typeface="Arial"/>
              <a:buNone/>
            </a:pPr>
            <a:endParaRPr lang="en-US" b="1" dirty="0"/>
          </a:p>
          <a:p>
            <a:pPr marL="74250" indent="0">
              <a:buFont typeface="Arial"/>
              <a:buNone/>
            </a:pPr>
            <a:r>
              <a:rPr lang="en-US" b="1" dirty="0"/>
              <a:t>Submitter: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27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BE70-71B2-0585-7346-164AA4ED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8" y="172643"/>
            <a:ext cx="8617863" cy="679647"/>
          </a:xfrm>
        </p:spPr>
        <p:txBody>
          <a:bodyPr/>
          <a:lstStyle/>
          <a:p>
            <a:r>
              <a:rPr lang="en-US" sz="2400" b="1" dirty="0"/>
              <a:t>Work Request Number</a:t>
            </a:r>
            <a:r>
              <a:rPr lang="en-US" sz="2400" dirty="0"/>
              <a:t>: Business need / Requirement / Process description</a:t>
            </a:r>
            <a:r>
              <a:rPr lang="en-US" dirty="0"/>
              <a:t>  			 </a:t>
            </a:r>
            <a:r>
              <a:rPr lang="en-US" sz="1800" dirty="0">
                <a:solidFill>
                  <a:schemeClr val="accent1"/>
                </a:solidFill>
              </a:rPr>
              <a:t>(2 mandatory)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9A61B-102B-CF90-E82B-6A0FC6E6D13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52DEE-91BC-0AD4-AE93-52B4AA2A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2AB7F-E8D0-4874-A9B8-335B68DC5F0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</a:rPr>
              <a:pPr marL="0" marR="0" lvl="0" indent="0" algn="r" defTabSz="91431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0992E28-8FD2-565C-D181-B89BBA3B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9F58DD-D656-4D6C-B54D-198DDCA78BA1}"/>
              </a:ext>
            </a:extLst>
          </p:cNvPr>
          <p:cNvSpPr txBox="1">
            <a:spLocks/>
          </p:cNvSpPr>
          <p:nvPr/>
        </p:nvSpPr>
        <p:spPr bwMode="auto">
          <a:xfrm>
            <a:off x="329545" y="1149917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5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50" indent="0">
              <a:buFont typeface="Arial"/>
              <a:buNone/>
            </a:pPr>
            <a:r>
              <a:rPr lang="en-US" b="1" dirty="0"/>
              <a:t>Requirement</a:t>
            </a:r>
            <a:r>
              <a:rPr lang="en-US" dirty="0"/>
              <a:t>: </a:t>
            </a:r>
          </a:p>
          <a:p>
            <a:pPr marL="74250" indent="0">
              <a:buFont typeface="Arial"/>
              <a:buNone/>
            </a:pPr>
            <a:endParaRPr lang="en-US" b="1" dirty="0"/>
          </a:p>
          <a:p>
            <a:pPr marL="74250" indent="0">
              <a:buFont typeface="Arial"/>
              <a:buNone/>
            </a:pPr>
            <a:r>
              <a:rPr lang="en-US" b="1" dirty="0"/>
              <a:t>Business Need: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8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BE70-71B2-0585-7346-164AA4ED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8" y="172643"/>
            <a:ext cx="8617863" cy="679647"/>
          </a:xfrm>
        </p:spPr>
        <p:txBody>
          <a:bodyPr/>
          <a:lstStyle/>
          <a:p>
            <a:r>
              <a:rPr lang="en-US" sz="2400" b="1" dirty="0"/>
              <a:t>Work Request Number</a:t>
            </a:r>
            <a:r>
              <a:rPr lang="en-US" sz="2400" dirty="0"/>
              <a:t>: Possible new/EDIFACT code? Possible technical solution </a:t>
            </a:r>
            <a:r>
              <a:rPr lang="en-US" dirty="0"/>
              <a:t> 			 </a:t>
            </a:r>
            <a:r>
              <a:rPr lang="en-US" sz="1800" dirty="0">
                <a:solidFill>
                  <a:schemeClr val="accent1"/>
                </a:solidFill>
              </a:rPr>
              <a:t>(3 mandatory)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9A61B-102B-CF90-E82B-6A0FC6E6D13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52DEE-91BC-0AD4-AE93-52B4AA2A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2AB7F-E8D0-4874-A9B8-335B68DC5F0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</a:rPr>
              <a:pPr marL="0" marR="0" lvl="0" indent="0" algn="r" defTabSz="91431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0992E28-8FD2-565C-D181-B89BBA3B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442A3F-D09A-4BA2-92AC-8287ADBB13CA}"/>
              </a:ext>
            </a:extLst>
          </p:cNvPr>
          <p:cNvSpPr txBox="1">
            <a:spLocks/>
          </p:cNvSpPr>
          <p:nvPr/>
        </p:nvSpPr>
        <p:spPr bwMode="auto">
          <a:xfrm>
            <a:off x="329545" y="1149917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5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50" indent="0">
              <a:buFont typeface="Arial"/>
              <a:buNone/>
            </a:pPr>
            <a:r>
              <a:rPr lang="en-US" b="1" dirty="0"/>
              <a:t>Possible new codes</a:t>
            </a:r>
            <a:r>
              <a:rPr lang="en-US" dirty="0"/>
              <a:t>:  </a:t>
            </a:r>
          </a:p>
          <a:p>
            <a:pPr marL="74250" indent="0">
              <a:buFont typeface="Arial"/>
              <a:buNone/>
            </a:pPr>
            <a:endParaRPr lang="en-US" b="1" dirty="0"/>
          </a:p>
          <a:p>
            <a:pPr marL="74250" indent="0">
              <a:buFont typeface="Arial"/>
              <a:buNone/>
            </a:pPr>
            <a:r>
              <a:rPr lang="en-US" b="1" dirty="0"/>
              <a:t>Possible technical solution:</a:t>
            </a:r>
            <a:r>
              <a:rPr lang="en-US" dirty="0"/>
              <a:t> </a:t>
            </a:r>
            <a:r>
              <a:rPr lang="en-US" b="1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43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BE70-71B2-0585-7346-164AA4ED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8" y="172643"/>
            <a:ext cx="8617863" cy="679647"/>
          </a:xfrm>
        </p:spPr>
        <p:txBody>
          <a:bodyPr/>
          <a:lstStyle/>
          <a:p>
            <a:r>
              <a:rPr lang="en-US" sz="2400" b="1" dirty="0"/>
              <a:t>Work Request Number</a:t>
            </a:r>
            <a:r>
              <a:rPr lang="en-US" sz="2400" dirty="0"/>
              <a:t>: attachments </a:t>
            </a:r>
            <a:r>
              <a:rPr lang="en-US" sz="3200" b="1" dirty="0">
                <a:solidFill>
                  <a:srgbClr val="FF0000"/>
                </a:solidFill>
              </a:rPr>
              <a:t>	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dirty="0"/>
              <a:t>											   			 </a:t>
            </a:r>
            <a:r>
              <a:rPr lang="en-US" sz="1800" dirty="0">
                <a:solidFill>
                  <a:schemeClr val="accent1"/>
                </a:solidFill>
              </a:rPr>
              <a:t>(4 optional)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9A61B-102B-CF90-E82B-6A0FC6E6D13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52DEE-91BC-0AD4-AE93-52B4AA2A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2AB7F-E8D0-4874-A9B8-335B68DC5F0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</a:rPr>
              <a:pPr marL="0" marR="0" lvl="0" indent="0" algn="r" defTabSz="91431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0992E28-8FD2-565C-D181-B89BBA3B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9CA916-80A3-DDF9-C894-F5D3B5CE0FC4}"/>
              </a:ext>
            </a:extLst>
          </p:cNvPr>
          <p:cNvSpPr txBox="1">
            <a:spLocks/>
          </p:cNvSpPr>
          <p:nvPr/>
        </p:nvSpPr>
        <p:spPr bwMode="auto">
          <a:xfrm>
            <a:off x="447721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60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500" b="0" i="0" kern="1200" baseline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marL="558000" marR="0" indent="-28575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Char char="­"/>
              <a:tabLst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2pPr>
            <a:lvl3pPr marL="824400" indent="-285750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3pPr>
            <a:lvl4pPr marL="1051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4pPr>
            <a:lvl5pPr marL="1267200" indent="-228578" algn="l" defTabSz="457155" rtl="0" eaLnBrk="1" fontAlgn="base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500" b="0" i="0" kern="120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this space for any attachments that might help further understanding. For example:</a:t>
            </a:r>
          </a:p>
          <a:p>
            <a:pPr lvl="1"/>
            <a:r>
              <a:rPr lang="en-US" dirty="0"/>
              <a:t>Link to regulation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/.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6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70D01-13A1-8C45-229C-24926980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6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9FF9F-CE81-91EA-A036-C57B49E40B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following slides are for guidance on how to complete an EDI Work Request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en-GB" b="0" i="1" dirty="0"/>
          </a:p>
        </p:txBody>
      </p:sp>
    </p:spTree>
    <p:extLst>
      <p:ext uri="{BB962C8B-B14F-4D97-AF65-F5344CB8AC3E}">
        <p14:creationId xmlns:p14="http://schemas.microsoft.com/office/powerpoint/2010/main" val="401562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BE70-71B2-0585-7346-164AA4ED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8" y="172643"/>
            <a:ext cx="8617863" cy="679647"/>
          </a:xfrm>
        </p:spPr>
        <p:txBody>
          <a:bodyPr/>
          <a:lstStyle/>
          <a:p>
            <a:r>
              <a:rPr lang="en-US" sz="2400" b="1" dirty="0"/>
              <a:t>23-0xx</a:t>
            </a:r>
            <a:r>
              <a:rPr lang="en-US" sz="2400" dirty="0"/>
              <a:t>: [Work request title/topic] Add new Code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9A61B-102B-CF90-E82B-6A0FC6E6D13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>
              <a:buNone/>
            </a:pPr>
            <a:r>
              <a:rPr lang="en-US" b="1" dirty="0"/>
              <a:t>Description: </a:t>
            </a:r>
          </a:p>
          <a:p>
            <a:pPr marL="74250" indent="0">
              <a:buNone/>
            </a:pPr>
            <a:endParaRPr lang="en-US" b="1" dirty="0"/>
          </a:p>
          <a:p>
            <a:pPr marL="74250" indent="0">
              <a:buNone/>
            </a:pPr>
            <a:r>
              <a:rPr lang="en-US" b="1" dirty="0"/>
              <a:t>Requirement</a:t>
            </a:r>
            <a:r>
              <a:rPr lang="en-US" dirty="0"/>
              <a:t>: A detailed technical statement of the requirement. For example</a:t>
            </a:r>
          </a:p>
          <a:p>
            <a:r>
              <a:rPr lang="en-US" dirty="0"/>
              <a:t>Addition of Freight Charge </a:t>
            </a:r>
            <a:br>
              <a:rPr lang="en-US" dirty="0"/>
            </a:br>
            <a:r>
              <a:rPr lang="en-US" dirty="0"/>
              <a:t>- transportInstructionMessage in GS1 XML 3.6</a:t>
            </a:r>
            <a:br>
              <a:rPr lang="en-US" dirty="0"/>
            </a:br>
            <a:r>
              <a:rPr lang="en-US" dirty="0"/>
              <a:t>- EANCOM IFTMIN message in EANCOM 2002</a:t>
            </a:r>
          </a:p>
          <a:p>
            <a:pPr marL="74250" indent="0">
              <a:buNone/>
            </a:pPr>
            <a:endParaRPr lang="en-US" b="1" dirty="0"/>
          </a:p>
          <a:p>
            <a:pPr marL="74250" indent="0">
              <a:buNone/>
            </a:pPr>
            <a:r>
              <a:rPr lang="en-US" b="1" dirty="0"/>
              <a:t>Business Need: </a:t>
            </a:r>
            <a:r>
              <a:rPr lang="en-US" dirty="0"/>
              <a:t>A detailed statement on why the change is needed, where it will be used and who are the supporters. For example:</a:t>
            </a:r>
          </a:p>
          <a:p>
            <a:r>
              <a:rPr lang="en-US" dirty="0"/>
              <a:t>In the logistic process it sometimes necessary to indicate a “Freight Charge” for a specific item between the logistic service provider and consignee. This can be done in both GS1 XML and in EANCOM.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52DEE-91BC-0AD4-AE93-52B4AA2A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2AB7F-E8D0-4874-A9B8-335B68DC5F0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</a:rPr>
              <a:pPr marL="0" marR="0" lvl="0" indent="0" algn="r" defTabSz="91431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0992E28-8FD2-565C-D181-B89BBA3B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9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23-0xx</a:t>
            </a:r>
            <a:r>
              <a:rPr lang="en-US" sz="2800" dirty="0"/>
              <a:t>: Submitters (if space permits, the submitter can appear on the first slide too)</a:t>
            </a:r>
            <a:endParaRPr lang="de-DE" sz="135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0147" y="1433554"/>
            <a:ext cx="4313728" cy="245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05" tIns="40803" rIns="81605" bIns="40803">
            <a:spAutoFit/>
          </a:bodyPr>
          <a:lstStyle/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007" algn="l"/>
              </a:tabLst>
              <a:defRPr/>
            </a:pPr>
            <a:r>
              <a:rPr kumimoji="0" lang="de-DE" sz="1275" b="1" i="0" u="none" strike="noStrike" kern="1200" cap="none" spc="0" normalizeH="0" baseline="0" noProof="0" dirty="0">
                <a:ln>
                  <a:noFill/>
                </a:ln>
                <a:solidFill>
                  <a:srgbClr val="F2633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Industry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Nestlé Deutschland AG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Unilever Deutschland GmbH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Dr. August Oetker Nahrungsmittel KG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Henkel AG &amp; Co. KGaA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August Storck KG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Coca-Cola Erfrischungsgetränke AG 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Osram GmbH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lang="de-DE" sz="1050" dirty="0">
                <a:solidFill>
                  <a:srgbClr val="1E266C"/>
                </a:solidFill>
                <a:latin typeface="Verdana"/>
              </a:rPr>
              <a:t>Philips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rgbClr val="1E26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Mondelez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05414" y="1427974"/>
            <a:ext cx="4095709" cy="270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5" tIns="40803" rIns="81605" bIns="40803">
            <a:spAutoFit/>
          </a:bodyPr>
          <a:lstStyle/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258" algn="l"/>
              </a:tabLst>
              <a:defRPr/>
            </a:pPr>
            <a:r>
              <a:rPr kumimoji="0" lang="de-DE" sz="1275" b="1" i="0" u="none" strike="noStrike" kern="1200" cap="none" spc="0" normalizeH="0" baseline="0" noProof="0" dirty="0">
                <a:ln>
                  <a:noFill/>
                </a:ln>
                <a:solidFill>
                  <a:srgbClr val="F2633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Retail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Rewe Zentral AG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dm-drogerie markt GmbH &amp; Co.KG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Schwarz IT KG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METRO SYSTEMS GmbH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MARKANT Handels und Service GmbH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OBI Smart Technologies GmbH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Amazon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Lekkerland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EDEKA AG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9258" algn="l"/>
              </a:tabLst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641294" y="1437569"/>
            <a:ext cx="2156864" cy="116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5" tIns="40803" rIns="81605" bIns="40803">
            <a:spAutoFit/>
          </a:bodyPr>
          <a:lstStyle/>
          <a:p>
            <a:pPr marL="0" marR="0" lvl="0" indent="0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007" algn="l"/>
              </a:tabLst>
              <a:defRPr/>
            </a:pPr>
            <a:r>
              <a:rPr kumimoji="0" lang="de-DE" sz="1275" b="1" i="0" u="none" strike="noStrike" kern="1200" cap="none" spc="0" normalizeH="0" baseline="0" noProof="0" dirty="0" err="1">
                <a:ln>
                  <a:noFill/>
                </a:ln>
                <a:solidFill>
                  <a:srgbClr val="F2633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Others</a:t>
            </a:r>
            <a:r>
              <a:rPr kumimoji="0" lang="de-DE" sz="1275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5007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1E26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EDIMEDIEN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5007" algn="l"/>
              </a:tabLst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Kraftverkehr Nagel GmbH &amp; Co. KG </a:t>
            </a:r>
          </a:p>
          <a:p>
            <a:pPr marL="153004" marR="0" lvl="0" indent="-153004" algn="l" defTabSz="91399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2C6C"/>
              </a:buClr>
              <a:buSzTx/>
              <a:buFont typeface="Arial" panose="020B0604020202020204" pitchFamily="34" charset="0"/>
              <a:buChar char="•"/>
              <a:tabLst>
                <a:tab pos="255007" algn="l"/>
              </a:tabLst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rgbClr val="1E266C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3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BE70-71B2-0585-7346-164AA4ED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8" y="172643"/>
            <a:ext cx="8617863" cy="679647"/>
          </a:xfrm>
        </p:spPr>
        <p:txBody>
          <a:bodyPr/>
          <a:lstStyle/>
          <a:p>
            <a:r>
              <a:rPr lang="en-US" sz="2400" b="1" dirty="0"/>
              <a:t>23-0xx</a:t>
            </a:r>
            <a:r>
              <a:rPr lang="en-US" sz="2400" dirty="0"/>
              <a:t>: Process Description with Process Picture / Graphic</a:t>
            </a:r>
            <a:r>
              <a:rPr lang="en-US" dirty="0"/>
              <a:t>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9A61B-102B-CF90-E82B-6A0FC6E6D13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u="sng" dirty="0"/>
              <a:t>Example for Business Need / Requirement / Benefit:</a:t>
            </a:r>
            <a:br>
              <a:rPr lang="en-US" u="sng" dirty="0"/>
            </a:br>
            <a:br>
              <a:rPr lang="en-US" dirty="0"/>
            </a:br>
            <a:r>
              <a:rPr lang="en-US" dirty="0"/>
              <a:t>see next slide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u="sng" dirty="0"/>
              <a:t>Process Flow</a:t>
            </a:r>
            <a:br>
              <a:rPr lang="en-US" u="sng" dirty="0"/>
            </a:br>
            <a:br>
              <a:rPr lang="en-US" dirty="0"/>
            </a:br>
            <a:r>
              <a:rPr lang="en-US" dirty="0"/>
              <a:t>see next slide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52DEE-91BC-0AD4-AE93-52B4AA2A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2AB7F-E8D0-4874-A9B8-335B68DC5F0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</a:rPr>
              <a:pPr marL="0" marR="0" lvl="0" indent="0" algn="r" defTabSz="91431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0992E28-8FD2-565C-D181-B89BBA3B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799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l_K6VF0kuEKh1WfJtYe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p5UEpts0qNY4xdlpK45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CaTc9HmU6hvPGBjl7l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JIiPNLA0OV8aNL4grG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qjF0gzDE2PqjqZe4O5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TWfOZ9Q0iyVXPDRwcg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Nz30DYH02lTlfaaAefd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PZ7XCGPkGQMgehnrhg8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4ugpPYpKECUTHEmcUbAm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Vr0nY4WU6iNHOSTl9n.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Vr0nY4WU6iNHOSTl9n.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Vr0nY4WU6iNHOSTl9n.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Vr0nY4WU6iNHOSTl9n.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4qx4DolUmiH0Yv2bb.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vOvJeOKEiGfUJ5cwRe6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ndJxAOR0.dmxq4K0jy8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RwUfCrsEqzetku4soJ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pl89up7ke9AR0ylteZ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S1_2021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GS1_2021" id="{4E61AEF1-BAD9-45D2-B66D-3746890C0EC1}" vid="{391C97B9-DA1D-4476-B8F2-F1817475C0A6}"/>
    </a:ext>
  </a:extLst>
</a:theme>
</file>

<file path=ppt/theme/theme10.xml><?xml version="1.0" encoding="utf-8"?>
<a:theme xmlns:a="http://schemas.openxmlformats.org/drawingml/2006/main" name="1_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GS1_Template_Corporate_16-9_2021 [Sola lettura]" id="{BA8737F3-3CC0-A742-B5E3-7FE7BA4721D1}" vid="{6CED5499-FCB8-2345-98BD-67673EAD897D}"/>
    </a:ext>
  </a:extLst>
</a:theme>
</file>

<file path=ppt/theme/theme11.xml><?xml version="1.0" encoding="utf-8"?>
<a:theme xmlns:a="http://schemas.openxmlformats.org/drawingml/2006/main" name="1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GS1_Template_Corporate_16-9_2021 [Sola lettura]" id="{BA8737F3-3CC0-A742-B5E3-7FE7BA4721D1}" vid="{DDBAD58C-A214-D549-9719-5B495F7DA7F8}"/>
    </a:ext>
  </a:extLst>
</a:theme>
</file>

<file path=ppt/theme/theme12.xml><?xml version="1.0" encoding="utf-8"?>
<a:theme xmlns:a="http://schemas.openxmlformats.org/drawingml/2006/main" name="TOP 6 Statusbericht EDI GSMP Work Requests (rst)">
  <a:themeElements>
    <a:clrScheme name="GS1-Update">
      <a:dk1>
        <a:srgbClr val="000000"/>
      </a:dk1>
      <a:lt1>
        <a:srgbClr val="FFFFFF"/>
      </a:lt1>
      <a:dk2>
        <a:srgbClr val="F26334"/>
      </a:dk2>
      <a:lt2>
        <a:srgbClr val="091351"/>
      </a:lt2>
      <a:accent1>
        <a:srgbClr val="5E5E5E"/>
      </a:accent1>
      <a:accent2>
        <a:srgbClr val="A5A5A5"/>
      </a:accent2>
      <a:accent3>
        <a:srgbClr val="CCCCCC"/>
      </a:accent3>
      <a:accent4>
        <a:srgbClr val="FFFFFF"/>
      </a:accent4>
      <a:accent5>
        <a:srgbClr val="F26334"/>
      </a:accent5>
      <a:accent6>
        <a:srgbClr val="091351"/>
      </a:accent6>
      <a:hlink>
        <a:srgbClr val="F26335"/>
      </a:hlink>
      <a:folHlink>
        <a:srgbClr val="FAC08F"/>
      </a:folHlink>
    </a:clrScheme>
    <a:fontScheme name="GS1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S1_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lIns="72000" tIns="0" rIns="72000" bIns="0" rtlCol="0" anchor="ctr"/>
      <a:lstStyle>
        <a:defPPr algn="ctr">
          <a:lnSpc>
            <a:spcPct val="120000"/>
          </a:lnSpc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GS1_Color_2013">
        <a:dk1>
          <a:srgbClr val="000000"/>
        </a:dk1>
        <a:lt1>
          <a:srgbClr val="FFFFFF"/>
        </a:lt1>
        <a:dk2>
          <a:srgbClr val="F26334"/>
        </a:dk2>
        <a:lt2>
          <a:srgbClr val="091351"/>
        </a:lt2>
        <a:accent1>
          <a:srgbClr val="5E5E5E"/>
        </a:accent1>
        <a:accent2>
          <a:srgbClr val="A5A5A5"/>
        </a:accent2>
        <a:accent3>
          <a:srgbClr val="CCCCCC"/>
        </a:accent3>
        <a:accent4>
          <a:srgbClr val="AB1124"/>
        </a:accent4>
        <a:accent5>
          <a:srgbClr val="64AC4F"/>
        </a:accent5>
        <a:accent6>
          <a:srgbClr val="0075C1"/>
        </a:accent6>
        <a:hlink>
          <a:srgbClr val="F26335"/>
        </a:hlink>
        <a:folHlink>
          <a:srgbClr val="FAC0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Content">
  <a:themeElements>
    <a:clrScheme name="GS1 Germany Colour Palette">
      <a:dk1>
        <a:srgbClr val="454545"/>
      </a:dk1>
      <a:lt1>
        <a:sysClr val="window" lastClr="FFFFFF"/>
      </a:lt1>
      <a:dk2>
        <a:srgbClr val="002C6C"/>
      </a:dk2>
      <a:lt2>
        <a:srgbClr val="F4F4F4"/>
      </a:lt2>
      <a:accent1>
        <a:srgbClr val="F26334"/>
      </a:accent1>
      <a:accent2>
        <a:srgbClr val="002C6C"/>
      </a:accent2>
      <a:accent3>
        <a:srgbClr val="454545"/>
      </a:accent3>
      <a:accent4>
        <a:srgbClr val="888B8D"/>
      </a:accent4>
      <a:accent5>
        <a:srgbClr val="B1B3B3"/>
      </a:accent5>
      <a:accent6>
        <a:srgbClr val="F4F4F4"/>
      </a:accent6>
      <a:hlink>
        <a:srgbClr val="F26334"/>
      </a:hlink>
      <a:folHlink>
        <a:srgbClr val="F26334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itle">
  <a:themeElements>
    <a:clrScheme name="GS1 Germany Colour Palette">
      <a:dk1>
        <a:srgbClr val="454545"/>
      </a:dk1>
      <a:lt1>
        <a:sysClr val="window" lastClr="FFFFFF"/>
      </a:lt1>
      <a:dk2>
        <a:srgbClr val="002C6C"/>
      </a:dk2>
      <a:lt2>
        <a:srgbClr val="F4F4F4"/>
      </a:lt2>
      <a:accent1>
        <a:srgbClr val="F26334"/>
      </a:accent1>
      <a:accent2>
        <a:srgbClr val="002C6C"/>
      </a:accent2>
      <a:accent3>
        <a:srgbClr val="454545"/>
      </a:accent3>
      <a:accent4>
        <a:srgbClr val="888B8D"/>
      </a:accent4>
      <a:accent5>
        <a:srgbClr val="B1B3B3"/>
      </a:accent5>
      <a:accent6>
        <a:srgbClr val="F4F4F4"/>
      </a:accent6>
      <a:hlink>
        <a:srgbClr val="F26334"/>
      </a:hlink>
      <a:folHlink>
        <a:srgbClr val="F26334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718C36A3-F70D-4374-8978-CA5DEEEDBD6A}"/>
    </a:ext>
  </a:extLst>
</a:theme>
</file>

<file path=ppt/theme/theme3.xml><?xml version="1.0" encoding="utf-8"?>
<a:theme xmlns:a="http://schemas.openxmlformats.org/drawingml/2006/main" name="Special 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D77275F3-79AF-4C1E-946D-EBB41BF2F5A3}"/>
    </a:ext>
  </a:extLst>
</a:theme>
</file>

<file path=ppt/theme/theme4.xml><?xml version="1.0" encoding="utf-8"?>
<a:theme xmlns:a="http://schemas.openxmlformats.org/drawingml/2006/main" name="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47226B82-C89B-4CB6-9AF1-665A427EFD7E}"/>
    </a:ext>
  </a:extLst>
</a:theme>
</file>

<file path=ppt/theme/theme5.xml><?xml version="1.0" encoding="utf-8"?>
<a:theme xmlns:a="http://schemas.openxmlformats.org/drawingml/2006/main" name="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718C36A3-F70D-4374-8978-CA5DEEEDBD6A}"/>
    </a:ext>
  </a:extLst>
</a:theme>
</file>

<file path=ppt/theme/theme6.xml><?xml version="1.0" encoding="utf-8"?>
<a:theme xmlns:a="http://schemas.openxmlformats.org/drawingml/2006/main" name="2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7.xml><?xml version="1.0" encoding="utf-8"?>
<a:theme xmlns:a="http://schemas.openxmlformats.org/drawingml/2006/main" name="1_Title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8.xml><?xml version="1.0" encoding="utf-8"?>
<a:theme xmlns:a="http://schemas.openxmlformats.org/drawingml/2006/main" name="12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9.xml><?xml version="1.0" encoding="utf-8"?>
<a:theme xmlns:a="http://schemas.openxmlformats.org/drawingml/2006/main" name="10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718C36A3-F70D-4374-8978-CA5DEEEDBD6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R_x0020_Number xmlns="be2135b1-3be0-493e-8cba-84743a8ce523" xsi:nil="true"/>
    <Doc_x0020_Ballot_x0020_Id xmlns="be2135b1-3be0-493e-8cba-84743a8ce523" xsi:nil="true"/>
    <doc_motion_startdate xmlns="be2135b1-3be0-493e-8cba-84743a8ce523" xsi:nil="true"/>
    <doc_wr_topic xmlns="be2135b1-3be0-493e-8cba-84743a8ce523" xsi:nil="true"/>
    <doc_wr_company xmlns="be2135b1-3be0-493e-8cba-84743a8ce523" xsi:nil="true"/>
    <doc_ballot_startdate xmlns="be2135b1-3be0-493e-8cba-84743a8ce523" xsi:nil="true"/>
    <Doc_x0020_Motion_x0020_Id xmlns="be2135b1-3be0-493e-8cba-84743a8ce523" xsi:nil="true"/>
    <doc_cr_enddate xmlns="be2135b1-3be0-493e-8cba-84743a8ce523" xsi:nil="true"/>
    <doc_wd_enddate xmlns="be2135b1-3be0-493e-8cba-84743a8ce523" xsi:nil="true"/>
    <doc_wd_startdate xmlns="be2135b1-3be0-493e-8cba-84743a8ce523" xsi:nil="true"/>
    <doc_wr_created xmlns="be2135b1-3be0-493e-8cba-84743a8ce523" xsi:nil="true"/>
    <Migration_FullPathOrigin xmlns="be2135b1-3be0-493e-8cba-84743a8ce523" xsi:nil="true"/>
    <doc_ballot_enddate xmlns="be2135b1-3be0-493e-8cba-84743a8ce523" xsi:nil="true"/>
    <doc_wr_url xmlns="be2135b1-3be0-493e-8cba-84743a8ce523" xsi:nil="true"/>
    <doc_meeting_date xmlns="be2135b1-3be0-493e-8cba-84743a8ce523" xsi:nil="true"/>
    <Doc_x0020_WD_x0020_Id xmlns="be2135b1-3be0-493e-8cba-84743a8ce523" xsi:nil="true"/>
    <Doc_x0020_WGBallot_x0020_Id xmlns="be2135b1-3be0-493e-8cba-84743a8ce523" xsi:nil="true"/>
    <doc_motion_enddate xmlns="be2135b1-3be0-493e-8cba-84743a8ce523" xsi:nil="true"/>
    <doc_wgballot_enddate xmlns="be2135b1-3be0-493e-8cba-84743a8ce523" xsi:nil="true"/>
    <doc_wgballot_startdate xmlns="be2135b1-3be0-493e-8cba-84743a8ce523" xsi:nil="true"/>
    <_dlc_DocIdPersistId xmlns="be2135b1-3be0-493e-8cba-84743a8ce523" xsi:nil="true"/>
    <Doc_x0020_Description xmlns="be2135b1-3be0-493e-8cba-84743a8ce523" xsi:nil="true"/>
    <doc_meeting_name xmlns="be2135b1-3be0-493e-8cba-84743a8ce523" xsi:nil="true"/>
    <Doc_x0020_Type xmlns="be2135b1-3be0-493e-8cba-84743a8ce523">Agenda</Doc_x0020_Type>
    <Doc_x0020_Status xmlns="be2135b1-3be0-493e-8cba-84743a8ce523">Draft</Doc_x0020_Status>
    <doc_tag xmlns="be2135b1-3be0-493e-8cba-84743a8ce523" xsi:nil="true"/>
    <doc_cr_startdate xmlns="be2135b1-3be0-493e-8cba-84743a8ce523" xsi:nil="true"/>
    <Doc_x0020_Cr_x0020_Id xmlns="be2135b1-3be0-493e-8cba-84743a8ce523" xsi:nil="true"/>
    <doc_wr_contact xmlns="be2135b1-3be0-493e-8cba-84743a8ce523" xsi:nil="true"/>
    <doc_notify xmlns="be2135b1-3be0-493e-8cba-84743a8ce523">false</doc_notify>
    <cr__folder xmlns="be2135b1-3be0-493e-8cba-84743a8ce523" xsi:nil="true"/>
    <_dlc_DocId xmlns="be2135b1-3be0-493e-8cba-84743a8ce523">737FWCAF4C33-302576222-653</_dlc_DocId>
    <_dlc_DocIdUrl xmlns="be2135b1-3be0-493e-8cba-84743a8ce523">
      <Url>https://xchange.gs1.org/cr/gsmp/smg/gsmpedismg/_layouts/15/DocIdRedir.aspx?ID=737FWCAF4C33-302576222-653</Url>
      <Description>737FWCAF4C33-302576222-653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 Type" ma:contentTypeID="0x0101000ADED87D92BF7F44881557E73B3BDBE900379D441F040AB44F84680820C2BF84B5" ma:contentTypeVersion="8" ma:contentTypeDescription="" ma:contentTypeScope="" ma:versionID="7b74f1f5a7afc00dc980e54938500df6">
  <xsd:schema xmlns:xsd="http://www.w3.org/2001/XMLSchema" xmlns:xs="http://www.w3.org/2001/XMLSchema" xmlns:p="http://schemas.microsoft.com/office/2006/metadata/properties" xmlns:ns2="be2135b1-3be0-493e-8cba-84743a8ce523" targetNamespace="http://schemas.microsoft.com/office/2006/metadata/properties" ma:root="true" ma:fieldsID="5e10b5836cdf419236c05a5dd19755b5" ns2:_="">
    <xsd:import namespace="be2135b1-3be0-493e-8cba-84743a8ce52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/>
                <xsd:element ref="ns2:Doc_x0020_Description" minOccurs="0"/>
                <xsd:element ref="ns2:Doc_x0020_Status" minOccurs="0"/>
                <xsd:element ref="ns2:WR_x0020_Number" minOccurs="0"/>
                <xsd:element ref="ns2:Doc_x0020_Cr_x0020_Id" minOccurs="0"/>
                <xsd:element ref="ns2:Doc_x0020_Ballot_x0020_Id" minOccurs="0"/>
                <xsd:element ref="ns2:doc_cr_enddate" minOccurs="0"/>
                <xsd:element ref="ns2:doc_cr_startdate" minOccurs="0"/>
                <xsd:element ref="ns2:doc_ballot_enddate" minOccurs="0"/>
                <xsd:element ref="ns2:doc_ballot_startdate" minOccurs="0"/>
                <xsd:element ref="ns2:Doc_x0020_Motion_x0020_Id" minOccurs="0"/>
                <xsd:element ref="ns2:Doc_x0020_WD_x0020_Id" minOccurs="0"/>
                <xsd:element ref="ns2:Doc_x0020_WGBallot_x0020_Id" minOccurs="0"/>
                <xsd:element ref="ns2:doc_motion_enddate" minOccurs="0"/>
                <xsd:element ref="ns2:doc_motion_startdate" minOccurs="0"/>
                <xsd:element ref="ns2:doc_wd_enddate" minOccurs="0"/>
                <xsd:element ref="ns2:doc_wd_startdate" minOccurs="0"/>
                <xsd:element ref="ns2:doc_wgballot_enddate" minOccurs="0"/>
                <xsd:element ref="ns2:doc_wgballot_startdate" minOccurs="0"/>
                <xsd:element ref="ns2:doc_wr_company" minOccurs="0"/>
                <xsd:element ref="ns2:doc_wr_contact" minOccurs="0"/>
                <xsd:element ref="ns2:doc_wr_topic" minOccurs="0"/>
                <xsd:element ref="ns2:doc_wr_url" minOccurs="0"/>
                <xsd:element ref="ns2:doc_wr_created" minOccurs="0"/>
                <xsd:element ref="ns2:doc_tag" minOccurs="0"/>
                <xsd:element ref="ns2:doc_notify" minOccurs="0"/>
                <xsd:element ref="ns2:cr__folder" minOccurs="0"/>
                <xsd:element ref="ns2:Migration_FullPathOrigin" minOccurs="0"/>
                <xsd:element ref="ns2:doc_meeting_date" minOccurs="0"/>
                <xsd:element ref="ns2:doc_meeting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135b1-3be0-493e-8cba-84743a8ce52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Doc_x0020_Type" ma:index="11" ma:displayName="Doc Type" ma:default="Administration" ma:format="Dropdown" ma:internalName="Doc_x0020_Type" ma:readOnly="false">
      <xsd:simpleType>
        <xsd:restriction base="dms:Choice">
          <xsd:enumeration value="Administration"/>
          <xsd:enumeration value="Agenda"/>
          <xsd:enumeration value="Minutes"/>
          <xsd:enumeration value="Other"/>
          <xsd:enumeration value="Requirement/Solution"/>
        </xsd:restriction>
      </xsd:simpleType>
    </xsd:element>
    <xsd:element name="Doc_x0020_Description" ma:index="12" nillable="true" ma:displayName="Doc Description" ma:internalName="Doc_x0020_Description" ma:readOnly="false">
      <xsd:simpleType>
        <xsd:restriction base="dms:Note"/>
      </xsd:simpleType>
    </xsd:element>
    <xsd:element name="Doc_x0020_Status" ma:index="13" nillable="true" ma:displayName="Doc Status" ma:internalName="Doc_x0020_Status" ma:readOnly="false">
      <xsd:simpleType>
        <xsd:restriction base="dms:Note">
          <xsd:maxLength value="255"/>
        </xsd:restriction>
      </xsd:simpleType>
    </xsd:element>
    <xsd:element name="WR_x0020_Number" ma:index="14" nillable="true" ma:displayName="WR Number" ma:internalName="WR_x0020_Number" ma:readOnly="false">
      <xsd:simpleType>
        <xsd:restriction base="dms:Text">
          <xsd:maxLength value="255"/>
        </xsd:restriction>
      </xsd:simpleType>
    </xsd:element>
    <xsd:element name="Doc_x0020_Cr_x0020_Id" ma:index="15" nillable="true" ma:displayName="Doc Cr Id" ma:internalName="Doc_x0020_Cr_x0020_Id" ma:readOnly="false">
      <xsd:simpleType>
        <xsd:restriction base="dms:Text">
          <xsd:maxLength value="255"/>
        </xsd:restriction>
      </xsd:simpleType>
    </xsd:element>
    <xsd:element name="Doc_x0020_Ballot_x0020_Id" ma:index="16" nillable="true" ma:displayName="Doc Ballot Id" ma:internalName="Doc_x0020_Ballot_x0020_Id" ma:readOnly="false">
      <xsd:simpleType>
        <xsd:restriction base="dms:Text">
          <xsd:maxLength value="255"/>
        </xsd:restriction>
      </xsd:simpleType>
    </xsd:element>
    <xsd:element name="doc_cr_enddate" ma:index="17" nillable="true" ma:displayName="doc_cr_enddate" ma:format="DateTime" ma:internalName="doc_cr_enddate" ma:readOnly="false">
      <xsd:simpleType>
        <xsd:restriction base="dms:DateTime"/>
      </xsd:simpleType>
    </xsd:element>
    <xsd:element name="doc_cr_startdate" ma:index="18" nillable="true" ma:displayName="doc_cr_startdate" ma:format="DateTime" ma:internalName="doc_cr_startdate" ma:readOnly="false">
      <xsd:simpleType>
        <xsd:restriction base="dms:DateTime"/>
      </xsd:simpleType>
    </xsd:element>
    <xsd:element name="doc_ballot_enddate" ma:index="19" nillable="true" ma:displayName="doc_ballot_enddate" ma:format="DateTime" ma:internalName="doc_ballot_enddate" ma:readOnly="false">
      <xsd:simpleType>
        <xsd:restriction base="dms:DateTime"/>
      </xsd:simpleType>
    </xsd:element>
    <xsd:element name="doc_ballot_startdate" ma:index="20" nillable="true" ma:displayName="doc_ballot_startdate" ma:format="DateTime" ma:internalName="doc_ballot_startdate" ma:readOnly="false">
      <xsd:simpleType>
        <xsd:restriction base="dms:DateTime"/>
      </xsd:simpleType>
    </xsd:element>
    <xsd:element name="Doc_x0020_Motion_x0020_Id" ma:index="21" nillable="true" ma:displayName="Doc Motion Id" ma:internalName="Doc_x0020_Motion_x0020_Id" ma:readOnly="false">
      <xsd:simpleType>
        <xsd:restriction base="dms:Text">
          <xsd:maxLength value="255"/>
        </xsd:restriction>
      </xsd:simpleType>
    </xsd:element>
    <xsd:element name="Doc_x0020_WD_x0020_Id" ma:index="22" nillable="true" ma:displayName="Doc WD Id" ma:internalName="Doc_x0020_WD_x0020_Id" ma:readOnly="false">
      <xsd:simpleType>
        <xsd:restriction base="dms:Text">
          <xsd:maxLength value="255"/>
        </xsd:restriction>
      </xsd:simpleType>
    </xsd:element>
    <xsd:element name="Doc_x0020_WGBallot_x0020_Id" ma:index="23" nillable="true" ma:displayName="Doc WGBallot Id" ma:internalName="Doc_x0020_WGBallot_x0020_Id" ma:readOnly="false">
      <xsd:simpleType>
        <xsd:restriction base="dms:Text">
          <xsd:maxLength value="255"/>
        </xsd:restriction>
      </xsd:simpleType>
    </xsd:element>
    <xsd:element name="doc_motion_enddate" ma:index="24" nillable="true" ma:displayName="doc_motion_enddate" ma:format="DateTime" ma:internalName="doc_motion_enddate" ma:readOnly="false">
      <xsd:simpleType>
        <xsd:restriction base="dms:DateTime"/>
      </xsd:simpleType>
    </xsd:element>
    <xsd:element name="doc_motion_startdate" ma:index="25" nillable="true" ma:displayName="doc_motion_startdate" ma:format="DateTime" ma:internalName="doc_motion_startdate" ma:readOnly="false">
      <xsd:simpleType>
        <xsd:restriction base="dms:DateTime"/>
      </xsd:simpleType>
    </xsd:element>
    <xsd:element name="doc_wd_enddate" ma:index="26" nillable="true" ma:displayName="doc_wd_enddate" ma:format="DateTime" ma:internalName="doc_wd_enddate" ma:readOnly="false">
      <xsd:simpleType>
        <xsd:restriction base="dms:DateTime"/>
      </xsd:simpleType>
    </xsd:element>
    <xsd:element name="doc_wd_startdate" ma:index="27" nillable="true" ma:displayName="doc_wd_startdate" ma:format="DateTime" ma:internalName="doc_wd_startdate" ma:readOnly="false">
      <xsd:simpleType>
        <xsd:restriction base="dms:DateTime"/>
      </xsd:simpleType>
    </xsd:element>
    <xsd:element name="doc_wgballot_enddate" ma:index="28" nillable="true" ma:displayName="doc_wgballot_enddate" ma:format="DateTime" ma:internalName="doc_wgballot_enddate" ma:readOnly="false">
      <xsd:simpleType>
        <xsd:restriction base="dms:DateTime"/>
      </xsd:simpleType>
    </xsd:element>
    <xsd:element name="doc_wgballot_startdate" ma:index="29" nillable="true" ma:displayName="doc_wgballot_startdate" ma:format="DateTime" ma:internalName="doc_wgballot_startdate" ma:readOnly="false">
      <xsd:simpleType>
        <xsd:restriction base="dms:DateTime"/>
      </xsd:simpleType>
    </xsd:element>
    <xsd:element name="doc_wr_company" ma:index="30" nillable="true" ma:displayName="doc_wr_company" ma:internalName="doc_wr_company" ma:readOnly="false">
      <xsd:simpleType>
        <xsd:restriction base="dms:Text">
          <xsd:maxLength value="255"/>
        </xsd:restriction>
      </xsd:simpleType>
    </xsd:element>
    <xsd:element name="doc_wr_contact" ma:index="31" nillable="true" ma:displayName="doc_wr_contact" ma:internalName="doc_wr_contact" ma:readOnly="false">
      <xsd:simpleType>
        <xsd:restriction base="dms:Text">
          <xsd:maxLength value="255"/>
        </xsd:restriction>
      </xsd:simpleType>
    </xsd:element>
    <xsd:element name="doc_wr_topic" ma:index="32" nillable="true" ma:displayName="doc_wr_topic" ma:internalName="doc_wr_topic" ma:readOnly="false">
      <xsd:simpleType>
        <xsd:restriction base="dms:Note">
          <xsd:maxLength value="255"/>
        </xsd:restriction>
      </xsd:simpleType>
    </xsd:element>
    <xsd:element name="doc_wr_url" ma:index="33" nillable="true" ma:displayName="doc_wr_url" ma:internalName="doc_wr_url" ma:readOnly="false">
      <xsd:simpleType>
        <xsd:restriction base="dms:Note">
          <xsd:maxLength value="255"/>
        </xsd:restriction>
      </xsd:simpleType>
    </xsd:element>
    <xsd:element name="doc_wr_created" ma:index="34" nillable="true" ma:displayName="doc_wr_created" ma:format="DateOnly" ma:internalName="doc_wr_created" ma:readOnly="false">
      <xsd:simpleType>
        <xsd:restriction base="dms:DateTime"/>
      </xsd:simpleType>
    </xsd:element>
    <xsd:element name="doc_tag" ma:index="35" nillable="true" ma:displayName="doc_tag" ma:internalName="doc_tag" ma:readOnly="false">
      <xsd:simpleType>
        <xsd:restriction base="dms:Note">
          <xsd:maxLength value="255"/>
        </xsd:restriction>
      </xsd:simpleType>
    </xsd:element>
    <xsd:element name="doc_notify" ma:index="36" nillable="true" ma:displayName="doc_notify" ma:default="0" ma:internalName="doc_notify" ma:readOnly="false">
      <xsd:simpleType>
        <xsd:restriction base="dms:Boolean"/>
      </xsd:simpleType>
    </xsd:element>
    <xsd:element name="cr__folder" ma:index="37" nillable="true" ma:displayName="cr_folder" ma:internalName="cr__folder" ma:readOnly="false">
      <xsd:simpleType>
        <xsd:restriction base="dms:Note">
          <xsd:maxLength value="255"/>
        </xsd:restriction>
      </xsd:simpleType>
    </xsd:element>
    <xsd:element name="Migration_FullPathOrigin" ma:index="38" nillable="true" ma:displayName="Migration_FullPathOrigin" ma:internalName="Migration_FullPathOrigin" ma:readOnly="false">
      <xsd:simpleType>
        <xsd:restriction base="dms:Note">
          <xsd:maxLength value="255"/>
        </xsd:restriction>
      </xsd:simpleType>
    </xsd:element>
    <xsd:element name="doc_meeting_date" ma:index="39" nillable="true" ma:displayName="doc_meeting_date" ma:format="DateTime" ma:internalName="doc_meeting_date" ma:readOnly="false">
      <xsd:simpleType>
        <xsd:restriction base="dms:DateTime"/>
      </xsd:simpleType>
    </xsd:element>
    <xsd:element name="doc_meeting_name" ma:index="40" nillable="true" ma:displayName="doc_meeting_name" ma:internalName="doc_meeting_name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661E1A-8C18-4B2B-80A0-42F90274C537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e2135b1-3be0-493e-8cba-84743a8ce52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7C406F-B2DA-4AE4-B1F8-5292FCFC1D3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1D43539-88E3-40EB-B33B-356309A48E9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91B7F03-6C73-404A-BD84-206B72341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135b1-3be0-493e-8cba-84743a8ce5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3461</TotalTime>
  <Words>640</Words>
  <Application>Microsoft Office PowerPoint</Application>
  <PresentationFormat>On-screen Show (16:9)</PresentationFormat>
  <Paragraphs>98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Calibri</vt:lpstr>
      <vt:lpstr>Lucida Grande</vt:lpstr>
      <vt:lpstr>Verdana</vt:lpstr>
      <vt:lpstr>GS1_2021</vt:lpstr>
      <vt:lpstr>Content</vt:lpstr>
      <vt:lpstr>Special Content</vt:lpstr>
      <vt:lpstr>Divider</vt:lpstr>
      <vt:lpstr>Content</vt:lpstr>
      <vt:lpstr>2_Content</vt:lpstr>
      <vt:lpstr>1_Title</vt:lpstr>
      <vt:lpstr>12_Content</vt:lpstr>
      <vt:lpstr>10_Content</vt:lpstr>
      <vt:lpstr>1_Divider</vt:lpstr>
      <vt:lpstr>1_Content</vt:lpstr>
      <vt:lpstr>TOP 6 Statusbericht EDI GSMP Work Requests (rst)</vt:lpstr>
      <vt:lpstr>3_Content</vt:lpstr>
      <vt:lpstr>Title</vt:lpstr>
      <vt:lpstr>think-cell Slide</vt:lpstr>
      <vt:lpstr>PowerPoint Presentation</vt:lpstr>
      <vt:lpstr>Work Request Number: title &amp; submitter                     (1 mandatory)</vt:lpstr>
      <vt:lpstr>Work Request Number: Business need / Requirement / Process description      (2 mandatory)</vt:lpstr>
      <vt:lpstr>Work Request Number: Possible new/EDIFACT code? Possible technical solution      (3 mandatory)</vt:lpstr>
      <vt:lpstr>Work Request Number: attachments                     (4 optional)</vt:lpstr>
      <vt:lpstr>PowerPoint Presentation</vt:lpstr>
      <vt:lpstr>23-0xx: [Work request title/topic] Add new Code</vt:lpstr>
      <vt:lpstr>23-0xx: Submitters (if space permits, the submitter can appear on the first slide too)</vt:lpstr>
      <vt:lpstr>23-0xx: Process Description with Process Picture / Graphic </vt:lpstr>
      <vt:lpstr>23-0xx: Process Flow Transport Instruction </vt:lpstr>
      <vt:lpstr>23-0xx: Process, Business Need &amp; Benefit</vt:lpstr>
      <vt:lpstr>23-0xx: Possible place for new codes / EDIFACT code? Possible technical solution with details</vt:lpstr>
      <vt:lpstr>23-0xx: Possible place for new codes: DangerousGoodsAttributeTypeCode </vt:lpstr>
      <vt:lpstr>23-0xx: Attachments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Agenda_EDI_SMG_2023-02-02.pptx</dc:title>
  <dc:creator>Edward Merrill</dc:creator>
  <cp:lastModifiedBy>David Buckley</cp:lastModifiedBy>
  <cp:revision>103</cp:revision>
  <dcterms:created xsi:type="dcterms:W3CDTF">2021-02-12T10:32:34Z</dcterms:created>
  <dcterms:modified xsi:type="dcterms:W3CDTF">2023-03-16T14:54:59Z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0x0101000ADED87D92BF7F44881557E73B3BDBE900379D441F040AB44F84680820C2BF84B5</vt:lpwstr>
  </property>
  <property fmtid="{D5CDD505-2E9C-101B-9397-08002B2CF9AE}" pid="3" name="_dlc_DocIdItemGuid">
    <vt:lpwstr>7d6e166c-4c7d-4a6c-a859-d34f567eaddc</vt:lpwstr>
  </property>
</Properties>
</file>