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comments/modernComment_21C3_169F2FE1.xml" ContentType="application/vnd.ms-powerpoint.comments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4"/>
    <p:sldMasterId id="2147484119" r:id="rId5"/>
  </p:sldMasterIdLst>
  <p:notesMasterIdLst>
    <p:notesMasterId r:id="rId8"/>
  </p:notesMasterIdLst>
  <p:handoutMasterIdLst>
    <p:handoutMasterId r:id="rId9"/>
  </p:handoutMasterIdLst>
  <p:sldIdLst>
    <p:sldId id="8643" r:id="rId6"/>
    <p:sldId id="369" r:id="rId7"/>
  </p:sldIdLst>
  <p:sldSz cx="9144000" cy="5143500" type="screen16x9"/>
  <p:notesSz cx="7172325" cy="9385300"/>
  <p:defaultTextStyle>
    <a:defPPr>
      <a:defRPr lang="en-US"/>
    </a:defPPr>
    <a:lvl1pPr marL="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5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6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22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7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32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7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43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72" userDrawn="1">
          <p15:clr>
            <a:srgbClr val="A4A3A4"/>
          </p15:clr>
        </p15:guide>
        <p15:guide id="2" pos="4656" userDrawn="1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3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6" userDrawn="1">
          <p15:clr>
            <a:srgbClr val="A4A3A4"/>
          </p15:clr>
        </p15:guide>
        <p15:guide id="2" pos="226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57D3B72-BAB1-1332-F4DB-5507398401D6}" name="Eileen Harpell" initials="EH" userId="S::eileen.harpell@gs1.org::08b80254-849d-4d40-8d06-8f2f5876430d" providerId="AD"/>
  <p188:author id="{1A7E33A9-06C8-ADF5-A0B4-5B94477BB00E}" name="Greg Rowe" initials="GR" userId="S::greg.rowe@gs1.org::52d54051-7629-4bb4-8a6e-15250acc80c8" providerId="AD"/>
  <p188:author id="{DC3D97E7-153D-D5A7-A795-DD85A290971A}" name="Andrew Hearn" initials="AH" userId="S::andrew.hearn@gs1.org::910694e5-d0d6-47d4-a630-b007e03afe1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0D6"/>
    <a:srgbClr val="3A9162"/>
    <a:srgbClr val="C5F5FF"/>
    <a:srgbClr val="EFE341"/>
    <a:srgbClr val="008DBD"/>
    <a:srgbClr val="F26334"/>
    <a:srgbClr val="22BCB9"/>
    <a:srgbClr val="002C6C"/>
    <a:srgbClr val="7AC143"/>
    <a:srgbClr val="E902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28689F-73C4-AA11-93A5-78F7FCB831B8}" v="1" dt="2026-04-08T12:43:05.3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60" y="273"/>
      </p:cViewPr>
      <p:guideLst>
        <p:guide orient="horz" pos="1872"/>
        <p:guide pos="4656"/>
        <p:guide orient="horz" pos="1620"/>
        <p:guide pos="230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56"/>
        <p:guide pos="22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eg Rowe" userId="52d54051-7629-4bb4-8a6e-15250acc80c8" providerId="ADAL" clId="{9E25E652-C73C-4E5C-B578-9FA887967F02}"/>
    <pc:docChg chg="undo custSel modSld">
      <pc:chgData name="Greg Rowe" userId="52d54051-7629-4bb4-8a6e-15250acc80c8" providerId="ADAL" clId="{9E25E652-C73C-4E5C-B578-9FA887967F02}" dt="2026-04-08T12:46:21.316" v="2672" actId="20577"/>
      <pc:docMkLst>
        <pc:docMk/>
      </pc:docMkLst>
      <pc:sldChg chg="modSp mod modCm">
        <pc:chgData name="Greg Rowe" userId="52d54051-7629-4bb4-8a6e-15250acc80c8" providerId="ADAL" clId="{9E25E652-C73C-4E5C-B578-9FA887967F02}" dt="2026-04-08T12:46:21.316" v="2672" actId="20577"/>
        <pc:sldMkLst>
          <pc:docMk/>
          <pc:sldMk cId="379531233" sldId="8643"/>
        </pc:sldMkLst>
        <pc:spChg chg="mod">
          <ac:chgData name="Greg Rowe" userId="52d54051-7629-4bb4-8a6e-15250acc80c8" providerId="ADAL" clId="{9E25E652-C73C-4E5C-B578-9FA887967F02}" dt="2026-04-08T12:10:28.463" v="2359" actId="20577"/>
          <ac:spMkLst>
            <pc:docMk/>
            <pc:sldMk cId="379531233" sldId="8643"/>
            <ac:spMk id="5" creationId="{C32C2B8A-AB98-4A23-A7BE-7925B2B51FB7}"/>
          </ac:spMkLst>
        </pc:spChg>
        <pc:spChg chg="mod">
          <ac:chgData name="Greg Rowe" userId="52d54051-7629-4bb4-8a6e-15250acc80c8" providerId="ADAL" clId="{9E25E652-C73C-4E5C-B578-9FA887967F02}" dt="2026-04-08T12:46:03.525" v="2662" actId="20577"/>
          <ac:spMkLst>
            <pc:docMk/>
            <pc:sldMk cId="379531233" sldId="8643"/>
            <ac:spMk id="12" creationId="{C8C41DAB-9454-552E-F846-D0BE5F4BA0E2}"/>
          </ac:spMkLst>
        </pc:spChg>
        <pc:spChg chg="mod">
          <ac:chgData name="Greg Rowe" userId="52d54051-7629-4bb4-8a6e-15250acc80c8" providerId="ADAL" clId="{9E25E652-C73C-4E5C-B578-9FA887967F02}" dt="2026-04-08T12:46:21.316" v="2672" actId="20577"/>
          <ac:spMkLst>
            <pc:docMk/>
            <pc:sldMk cId="379531233" sldId="8643"/>
            <ac:spMk id="13" creationId="{111789E4-1DA4-6311-78D9-FD121CB8BB76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Greg Rowe" userId="52d54051-7629-4bb4-8a6e-15250acc80c8" providerId="ADAL" clId="{9E25E652-C73C-4E5C-B578-9FA887967F02}" dt="2026-03-06T21:44:48.756" v="2349" actId="20577"/>
              <pc2:cmMkLst xmlns:pc2="http://schemas.microsoft.com/office/powerpoint/2019/9/main/command">
                <pc:docMk/>
                <pc:sldMk cId="379531233" sldId="8643"/>
                <pc2:cmMk id="{7702724C-69C7-462C-A04A-AE9EA0BC9580}"/>
              </pc2:cmMkLst>
            </pc226:cmChg>
          </p:ext>
        </pc:extLst>
      </pc:sldChg>
    </pc:docChg>
  </pc:docChgLst>
</pc:chgInfo>
</file>

<file path=ppt/comments/modernComment_21C3_169F2FE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989B5B9-40C6-478B-A3E0-897F2DB3846B}" authorId="{DC3D97E7-153D-D5A7-A795-DD85A290971A}" created="2026-04-08T12:40:50.797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79531233" sldId="8643"/>
      <ac:spMk id="13" creationId="{111789E4-1DA4-6311-78D9-FD121CB8BB76}"/>
    </ac:deMkLst>
    <p188:replyLst>
      <p188:reply id="{E2F9F65E-475A-4A2C-BF89-CD7FEEF2C5AA}" authorId="{1A7E33A9-06C8-ADF5-A0B4-5B94477BB00E}" created="2026-04-08T14:26:18.665">
        <p188:txBody>
          <a:bodyPr/>
          <a:lstStyle/>
          <a:p>
            <a:r>
              <a:rPr lang="en-US"/>
              <a:t>done</a:t>
            </a:r>
          </a:p>
        </p188:txBody>
      </p188:reply>
    </p188:replyLst>
    <p188:txBody>
      <a:bodyPr/>
      <a:lstStyle/>
      <a:p>
        <a:r>
          <a:rPr lang="en-US"/>
          <a:t>For the Accomplishments and Upcoming boxes, spell out the acronyms. Since this goes on the website, not everyone will understand them</a:t>
        </a:r>
      </a:p>
    </p188:txBody>
  </p188:cm>
  <p188:cm id="{683E06BD-07DC-4EFF-9249-84B03E9F8BE7}" authorId="{DC3D97E7-153D-D5A7-A795-DD85A290971A}" created="2026-04-08T12:43:05.383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79531233" sldId="8643"/>
      <ac:spMk id="32" creationId="{6348B134-46EF-4AA3-87EA-03E02CAB243E}"/>
    </ac:deMkLst>
    <p188:replyLst>
      <p188:reply id="{1A9B051E-82E3-4059-82F5-6381F5C33235}" authorId="{1A7E33A9-06C8-ADF5-A0B4-5B94477BB00E}" created="2026-04-08T12:46:37.249">
        <p188:txBody>
          <a:bodyPr/>
          <a:lstStyle/>
          <a:p>
            <a:r>
              <a:rPr lang="en-US"/>
              <a:t>Done</a:t>
            </a:r>
          </a:p>
        </p188:txBody>
      </p188:reply>
      <p188:reply id="{12F9DC90-D507-4DDA-8FC2-B5AD3F10168C}" authorId="{1A7E33A9-06C8-ADF5-A0B4-5B94477BB00E}" created="2026-04-08T14:26:26.577">
        <p188:txBody>
          <a:bodyPr/>
          <a:lstStyle/>
          <a:p>
            <a:r>
              <a:rPr lang="en-US"/>
              <a:t>Yes</a:t>
            </a:r>
          </a:p>
        </p188:txBody>
      </p188:reply>
    </p188:replyLst>
    <p188:txBody>
      <a:bodyPr/>
      <a:lstStyle/>
      <a:p>
        <a:r>
          <a:rPr lang="en-US"/>
          <a:t>Are we on track to get this done by June? 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7808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08008" cy="470895"/>
          </a:xfrm>
          <a:prstGeom prst="rect">
            <a:avLst/>
          </a:prstGeom>
        </p:spPr>
        <p:txBody>
          <a:bodyPr vert="horz" lIns="94602" tIns="47302" rIns="94602" bIns="47302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62657" y="0"/>
            <a:ext cx="3108008" cy="470895"/>
          </a:xfrm>
          <a:prstGeom prst="rect">
            <a:avLst/>
          </a:prstGeom>
        </p:spPr>
        <p:txBody>
          <a:bodyPr vert="horz" lIns="94602" tIns="47302" rIns="94602" bIns="47302" rtlCol="0"/>
          <a:lstStyle>
            <a:lvl1pPr algn="r">
              <a:defRPr sz="1300"/>
            </a:lvl1pPr>
          </a:lstStyle>
          <a:p>
            <a:fld id="{F729454B-AA00-4829-8E3A-8B8F3B757B82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1525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02" tIns="47302" rIns="94602" bIns="4730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7233" y="4516676"/>
            <a:ext cx="5737860" cy="3695462"/>
          </a:xfrm>
          <a:prstGeom prst="rect">
            <a:avLst/>
          </a:prstGeom>
        </p:spPr>
        <p:txBody>
          <a:bodyPr vert="horz" lIns="94602" tIns="47302" rIns="94602" bIns="4730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108008" cy="470894"/>
          </a:xfrm>
          <a:prstGeom prst="rect">
            <a:avLst/>
          </a:prstGeom>
        </p:spPr>
        <p:txBody>
          <a:bodyPr vert="horz" lIns="94602" tIns="47302" rIns="94602" bIns="47302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62657" y="8914407"/>
            <a:ext cx="3108008" cy="470894"/>
          </a:xfrm>
          <a:prstGeom prst="rect">
            <a:avLst/>
          </a:prstGeom>
        </p:spPr>
        <p:txBody>
          <a:bodyPr vert="horz" lIns="94602" tIns="47302" rIns="94602" bIns="47302" rtlCol="0" anchor="b"/>
          <a:lstStyle>
            <a:lvl1pPr algn="r">
              <a:defRPr sz="1300"/>
            </a:lvl1pPr>
          </a:lstStyle>
          <a:p>
            <a:fld id="{AD1FF5D6-08EB-4720-9E99-05FFDFE9F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441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1FF5D6-08EB-4720-9E99-05FFDFE9F6C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803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rporate Visual">
    <p:bg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>
          <a:xfrm>
            <a:off x="578611" y="2147713"/>
            <a:ext cx="6473961" cy="545372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lnSpc>
                <a:spcPct val="100000"/>
              </a:lnSpc>
              <a:defRPr sz="1800" b="0" i="0" cap="none" spc="90" baseline="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r>
              <a:rPr lang="en-GB" noProof="0"/>
              <a:t>Title of Presentation</a:t>
            </a:r>
            <a:br>
              <a:rPr lang="en-GB" noProof="0"/>
            </a:br>
            <a:r>
              <a:rPr lang="en-GB" noProof="0"/>
              <a:t>Second Line Title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578619" y="2789594"/>
            <a:ext cx="6473954" cy="42167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200" b="0" i="0" cap="none" spc="90" baseline="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GB" noProof="0"/>
              <a:t>Click to Add Subtitle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75017" y="3301487"/>
            <a:ext cx="6469241" cy="2581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589667" y="3408320"/>
            <a:ext cx="6462906" cy="391139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>
              <a:lnSpc>
                <a:spcPct val="120000"/>
              </a:lnSpc>
              <a:buNone/>
              <a:defRPr sz="900" b="0" cap="none" spc="0" baseline="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GB" noProof="0"/>
              <a:t>Click to Add Presenter Name, Title, Company</a:t>
            </a:r>
          </a:p>
        </p:txBody>
      </p:sp>
      <p:sp>
        <p:nvSpPr>
          <p:cNvPr id="15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589648" y="3833759"/>
            <a:ext cx="6462925" cy="15378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900" b="0" cap="none" spc="0" baseline="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GB" noProof="0"/>
              <a:t>Click to Add Date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Title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454995" y="1091572"/>
            <a:ext cx="3917637" cy="55315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800" b="1" i="0"/>
            </a:lvl1pPr>
          </a:lstStyle>
          <a:p>
            <a:pPr lvl="0"/>
            <a:r>
              <a:rPr lang="en-GB" noProof="0"/>
              <a:t>Click to edit heading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455719" y="1674817"/>
            <a:ext cx="3916035" cy="2728908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buClr>
                <a:schemeClr val="accent1"/>
              </a:buClr>
              <a:defRPr sz="1300"/>
            </a:lvl1pPr>
            <a:lvl2pPr>
              <a:lnSpc>
                <a:spcPct val="100000"/>
              </a:lnSpc>
              <a:buClr>
                <a:schemeClr val="accent1"/>
              </a:buClr>
              <a:defRPr sz="1300"/>
            </a:lvl2pPr>
            <a:lvl3pPr>
              <a:lnSpc>
                <a:spcPct val="100000"/>
              </a:lnSpc>
              <a:buClr>
                <a:schemeClr val="accent1"/>
              </a:buClr>
              <a:defRPr sz="1300"/>
            </a:lvl3pPr>
            <a:lvl4pPr>
              <a:lnSpc>
                <a:spcPct val="100000"/>
              </a:lnSpc>
              <a:buClr>
                <a:schemeClr val="accent1"/>
              </a:buClr>
              <a:defRPr sz="1300"/>
            </a:lvl4pPr>
            <a:lvl5pPr>
              <a:lnSpc>
                <a:spcPct val="100000"/>
              </a:lnSpc>
              <a:buClr>
                <a:schemeClr val="accent1"/>
              </a:buClr>
              <a:defRPr sz="13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772025" y="1091572"/>
            <a:ext cx="3918272" cy="55315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800" b="1" i="0"/>
            </a:lvl1pPr>
          </a:lstStyle>
          <a:p>
            <a:pPr lvl="0"/>
            <a:r>
              <a:rPr lang="en-GB" noProof="0"/>
              <a:t>Click to edit heading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4773384" y="1674817"/>
            <a:ext cx="3916035" cy="2728908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buClr>
                <a:schemeClr val="accent1"/>
              </a:buClr>
              <a:defRPr sz="1300"/>
            </a:lvl1pPr>
            <a:lvl2pPr>
              <a:lnSpc>
                <a:spcPct val="100000"/>
              </a:lnSpc>
              <a:buClr>
                <a:schemeClr val="accent1"/>
              </a:buClr>
              <a:defRPr sz="1300"/>
            </a:lvl2pPr>
            <a:lvl3pPr>
              <a:lnSpc>
                <a:spcPct val="100000"/>
              </a:lnSpc>
              <a:buClr>
                <a:schemeClr val="accent1"/>
              </a:buClr>
              <a:defRPr sz="1300"/>
            </a:lvl3pPr>
            <a:lvl4pPr>
              <a:lnSpc>
                <a:spcPct val="100000"/>
              </a:lnSpc>
              <a:buClr>
                <a:schemeClr val="accent1"/>
              </a:buClr>
              <a:defRPr sz="1300"/>
            </a:lvl4pPr>
            <a:lvl5pPr>
              <a:lnSpc>
                <a:spcPct val="100000"/>
              </a:lnSpc>
              <a:buClr>
                <a:schemeClr val="accent1"/>
              </a:buClr>
              <a:defRPr sz="13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4"/>
          </p:nvPr>
        </p:nvSpPr>
        <p:spPr>
          <a:xfrm>
            <a:off x="8447485" y="4759630"/>
            <a:ext cx="247535" cy="150195"/>
          </a:xfrm>
        </p:spPr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514181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Title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447736" y="1091572"/>
            <a:ext cx="2511364" cy="55315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500" b="1" i="0" baseline="0"/>
            </a:lvl1pPr>
          </a:lstStyle>
          <a:p>
            <a:pPr lvl="0"/>
            <a:r>
              <a:rPr lang="en-GB" noProof="0"/>
              <a:t>Click to edit heading 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447736" y="1685518"/>
            <a:ext cx="2510617" cy="2719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buClr>
                <a:schemeClr val="accent1"/>
              </a:buClr>
              <a:defRPr sz="1100"/>
            </a:lvl1pPr>
            <a:lvl2pPr>
              <a:lnSpc>
                <a:spcPct val="100000"/>
              </a:lnSpc>
              <a:buClr>
                <a:schemeClr val="accent1"/>
              </a:buClr>
              <a:defRPr sz="1100"/>
            </a:lvl2pPr>
            <a:lvl3pPr>
              <a:lnSpc>
                <a:spcPct val="100000"/>
              </a:lnSpc>
              <a:buClr>
                <a:schemeClr val="accent1"/>
              </a:buClr>
              <a:defRPr sz="1100"/>
            </a:lvl3pPr>
            <a:lvl4pPr>
              <a:lnSpc>
                <a:spcPct val="100000"/>
              </a:lnSpc>
              <a:buClr>
                <a:schemeClr val="accent1"/>
              </a:buClr>
              <a:defRPr sz="1100"/>
            </a:lvl4pPr>
            <a:lvl5pPr>
              <a:lnSpc>
                <a:spcPct val="100000"/>
              </a:lnSpc>
              <a:buClr>
                <a:schemeClr val="accent1"/>
              </a:buClr>
              <a:defRPr sz="11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3272504" y="1091572"/>
            <a:ext cx="2511364" cy="55315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500" b="1" i="0" baseline="0"/>
            </a:lvl1pPr>
          </a:lstStyle>
          <a:p>
            <a:pPr lvl="0"/>
            <a:r>
              <a:rPr lang="en-GB" noProof="0"/>
              <a:t>Click to edit heading 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3272878" y="1685518"/>
            <a:ext cx="2510617" cy="2719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buClr>
                <a:schemeClr val="accent1"/>
              </a:buClr>
              <a:defRPr sz="1100"/>
            </a:lvl1pPr>
            <a:lvl2pPr>
              <a:lnSpc>
                <a:spcPct val="100000"/>
              </a:lnSpc>
              <a:buClr>
                <a:schemeClr val="accent1"/>
              </a:buClr>
              <a:defRPr sz="1100"/>
            </a:lvl2pPr>
            <a:lvl3pPr>
              <a:lnSpc>
                <a:spcPct val="100000"/>
              </a:lnSpc>
              <a:buClr>
                <a:schemeClr val="accent1"/>
              </a:buClr>
              <a:defRPr sz="1100"/>
            </a:lvl3pPr>
            <a:lvl4pPr>
              <a:lnSpc>
                <a:spcPct val="100000"/>
              </a:lnSpc>
              <a:buClr>
                <a:schemeClr val="accent1"/>
              </a:buClr>
              <a:defRPr sz="1100"/>
            </a:lvl4pPr>
            <a:lvl5pPr>
              <a:lnSpc>
                <a:spcPct val="100000"/>
              </a:lnSpc>
              <a:buClr>
                <a:schemeClr val="accent1"/>
              </a:buClr>
              <a:defRPr sz="11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6177676" y="1091572"/>
            <a:ext cx="2511364" cy="55315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500" b="1" i="0" baseline="0"/>
            </a:lvl1pPr>
          </a:lstStyle>
          <a:p>
            <a:pPr lvl="0"/>
            <a:r>
              <a:rPr lang="en-GB" noProof="0"/>
              <a:t>Click to edit heading </a:t>
            </a:r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6178050" y="1685518"/>
            <a:ext cx="2510617" cy="2719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buClr>
                <a:schemeClr val="accent1"/>
              </a:buClr>
              <a:defRPr sz="1100"/>
            </a:lvl1pPr>
            <a:lvl2pPr>
              <a:lnSpc>
                <a:spcPct val="100000"/>
              </a:lnSpc>
              <a:buClr>
                <a:schemeClr val="accent1"/>
              </a:buClr>
              <a:defRPr sz="1100"/>
            </a:lvl2pPr>
            <a:lvl3pPr>
              <a:lnSpc>
                <a:spcPct val="100000"/>
              </a:lnSpc>
              <a:buClr>
                <a:schemeClr val="accent1"/>
              </a:buClr>
              <a:defRPr sz="1100"/>
            </a:lvl3pPr>
            <a:lvl4pPr>
              <a:lnSpc>
                <a:spcPct val="100000"/>
              </a:lnSpc>
              <a:buClr>
                <a:schemeClr val="accent1"/>
              </a:buClr>
              <a:defRPr sz="1100"/>
            </a:lvl4pPr>
            <a:lvl5pPr>
              <a:lnSpc>
                <a:spcPct val="100000"/>
              </a:lnSpc>
              <a:buClr>
                <a:schemeClr val="accent1"/>
              </a:buClr>
              <a:defRPr sz="11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700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4626363" y="1814425"/>
            <a:ext cx="4059706" cy="2469195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buClr>
                <a:schemeClr val="accent1"/>
              </a:buClr>
              <a:defRPr sz="1300"/>
            </a:lvl1pPr>
            <a:lvl2pPr>
              <a:lnSpc>
                <a:spcPct val="100000"/>
              </a:lnSpc>
              <a:buClr>
                <a:schemeClr val="accent1"/>
              </a:buClr>
              <a:defRPr sz="1300"/>
            </a:lvl2pPr>
            <a:lvl3pPr>
              <a:lnSpc>
                <a:spcPct val="100000"/>
              </a:lnSpc>
              <a:buClr>
                <a:schemeClr val="accent1"/>
              </a:buClr>
              <a:defRPr sz="1300"/>
            </a:lvl3pPr>
            <a:lvl4pPr>
              <a:lnSpc>
                <a:spcPct val="100000"/>
              </a:lnSpc>
              <a:buClr>
                <a:schemeClr val="accent1"/>
              </a:buClr>
              <a:defRPr sz="1300"/>
            </a:lvl4pPr>
            <a:lvl5pPr>
              <a:lnSpc>
                <a:spcPct val="100000"/>
              </a:lnSpc>
              <a:buClr>
                <a:schemeClr val="accent1"/>
              </a:buClr>
              <a:defRPr sz="13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625009" y="1232301"/>
            <a:ext cx="4063787" cy="546541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800" b="1" i="0"/>
            </a:lvl1pPr>
          </a:lstStyle>
          <a:p>
            <a:pPr lvl="0"/>
            <a:r>
              <a:rPr lang="en-GB" noProof="0"/>
              <a:t>Click to edit heading</a:t>
            </a:r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4" hasCustomPrompt="1"/>
          </p:nvPr>
        </p:nvSpPr>
        <p:spPr>
          <a:xfrm>
            <a:off x="447675" y="1231199"/>
            <a:ext cx="3892250" cy="304944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>
              <a:buNone/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GB" noProof="0"/>
              <a:t>Photo Here </a:t>
            </a:r>
          </a:p>
        </p:txBody>
      </p:sp>
    </p:spTree>
    <p:extLst>
      <p:ext uri="{BB962C8B-B14F-4D97-AF65-F5344CB8AC3E}">
        <p14:creationId xmlns:p14="http://schemas.microsoft.com/office/powerpoint/2010/main" val="14974409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Left -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625009" y="1232301"/>
            <a:ext cx="4063787" cy="546541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800" b="1" i="0"/>
            </a:lvl1pPr>
          </a:lstStyle>
          <a:p>
            <a:pPr lvl="0"/>
            <a:r>
              <a:rPr lang="en-GB" noProof="0"/>
              <a:t>Click to edit heading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4626363" y="1814425"/>
            <a:ext cx="4059706" cy="2469195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buClr>
                <a:schemeClr val="accent1"/>
              </a:buClr>
              <a:defRPr sz="1300"/>
            </a:lvl1pPr>
            <a:lvl2pPr>
              <a:lnSpc>
                <a:spcPct val="100000"/>
              </a:lnSpc>
              <a:buClr>
                <a:schemeClr val="accent1"/>
              </a:buClr>
              <a:defRPr sz="1300"/>
            </a:lvl2pPr>
            <a:lvl3pPr>
              <a:lnSpc>
                <a:spcPct val="100000"/>
              </a:lnSpc>
              <a:buClr>
                <a:schemeClr val="accent1"/>
              </a:buClr>
              <a:defRPr sz="1300"/>
            </a:lvl3pPr>
            <a:lvl4pPr>
              <a:lnSpc>
                <a:spcPct val="100000"/>
              </a:lnSpc>
              <a:buClr>
                <a:schemeClr val="accent1"/>
              </a:buClr>
              <a:defRPr sz="1300"/>
            </a:lvl4pPr>
            <a:lvl5pPr>
              <a:lnSpc>
                <a:spcPct val="100000"/>
              </a:lnSpc>
              <a:buClr>
                <a:schemeClr val="accent1"/>
              </a:buClr>
              <a:defRPr sz="13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4" hasCustomPrompt="1"/>
          </p:nvPr>
        </p:nvSpPr>
        <p:spPr>
          <a:xfrm>
            <a:off x="447675" y="1231199"/>
            <a:ext cx="3892250" cy="225899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>
              <a:buNone/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GB" noProof="0"/>
              <a:t>Photo Here </a:t>
            </a:r>
          </a:p>
        </p:txBody>
      </p:sp>
      <p:sp>
        <p:nvSpPr>
          <p:cNvPr id="4" name="Rectangle 3"/>
          <p:cNvSpPr/>
          <p:nvPr/>
        </p:nvSpPr>
        <p:spPr>
          <a:xfrm>
            <a:off x="447675" y="3486852"/>
            <a:ext cx="3890647" cy="803284"/>
          </a:xfrm>
          <a:prstGeom prst="rect">
            <a:avLst/>
          </a:prstGeom>
          <a:solidFill>
            <a:schemeClr val="accent1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4000" tIns="93600" rIns="144000" bIns="144000" rtlCol="0" anchor="t" anchorCtr="0"/>
          <a:lstStyle/>
          <a:p>
            <a:pPr marL="0" marR="0" indent="0" algn="l" defTabSz="91431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900" b="0" i="1" noProof="0">
              <a:solidFill>
                <a:schemeClr val="bg1"/>
              </a:solidFill>
            </a:endParaRPr>
          </a:p>
          <a:p>
            <a:pPr marL="0" marR="0" indent="0" algn="l" defTabSz="91431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900" b="0" i="1" noProof="0">
              <a:solidFill>
                <a:schemeClr val="bg1"/>
              </a:solidFill>
            </a:endParaRPr>
          </a:p>
          <a:p>
            <a:pPr algn="l">
              <a:lnSpc>
                <a:spcPct val="110000"/>
              </a:lnSpc>
            </a:pPr>
            <a:endParaRPr lang="en-GB" sz="900" b="0" i="1" noProof="0">
              <a:solidFill>
                <a:schemeClr val="bg1"/>
              </a:solidFill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580261"/>
            <a:ext cx="3733800" cy="609600"/>
          </a:xfrm>
          <a:prstGeom prst="rect">
            <a:avLst/>
          </a:prstGeom>
        </p:spPr>
        <p:txBody>
          <a:bodyPr vert="horz" lIns="0" tIns="0" rIns="0" bIns="0"/>
          <a:lstStyle>
            <a:lvl1pPr marL="74250" marR="0" indent="0" algn="l" defTabSz="457155" rtl="0" eaLnBrk="1" fontAlgn="base" latinLnBrk="0" hangingPunct="1">
              <a:lnSpc>
                <a:spcPct val="11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900" b="0" i="1" baseline="0">
                <a:solidFill>
                  <a:schemeClr val="bg1"/>
                </a:solidFill>
              </a:defRPr>
            </a:lvl1pPr>
            <a:lvl2pPr>
              <a:defRPr sz="1100" b="0" i="1">
                <a:solidFill>
                  <a:schemeClr val="bg1"/>
                </a:solidFill>
              </a:defRPr>
            </a:lvl2pPr>
            <a:lvl3pPr>
              <a:defRPr sz="1100" b="0" i="1">
                <a:solidFill>
                  <a:schemeClr val="bg1"/>
                </a:solidFill>
              </a:defRPr>
            </a:lvl3pPr>
            <a:lvl4pPr>
              <a:defRPr sz="1100" b="0" i="1">
                <a:solidFill>
                  <a:schemeClr val="bg1"/>
                </a:solidFill>
              </a:defRPr>
            </a:lvl4pPr>
            <a:lvl5pPr>
              <a:defRPr sz="1100" b="0" i="1">
                <a:solidFill>
                  <a:schemeClr val="bg1"/>
                </a:solidFill>
              </a:defRPr>
            </a:lvl5pPr>
          </a:lstStyle>
          <a:p>
            <a:pPr marL="74250" marR="0" lvl="0" indent="0" algn="l" defTabSz="457155" rtl="0" eaLnBrk="1" fontAlgn="base" latinLnBrk="0" hangingPunct="1">
              <a:lnSpc>
                <a:spcPct val="11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Tx/>
              <a:buFont typeface="Arial"/>
              <a:buNone/>
              <a:tabLst/>
              <a:defRPr/>
            </a:pPr>
            <a:r>
              <a:rPr lang="en-GB" sz="1100" b="0" i="1" noProof="0">
                <a:solidFill>
                  <a:schemeClr val="bg1"/>
                </a:solidFill>
              </a:rPr>
              <a:t>Caption or</a:t>
            </a:r>
            <a:r>
              <a:rPr lang="en-GB" sz="1100" b="0" i="1" baseline="0" noProof="0">
                <a:solidFill>
                  <a:schemeClr val="bg1"/>
                </a:solidFill>
              </a:rPr>
              <a:t> credit for a photo could be put in this space. </a:t>
            </a:r>
            <a:r>
              <a:rPr lang="en-GB" sz="1100" b="0" i="1" noProof="0">
                <a:solidFill>
                  <a:schemeClr val="bg1"/>
                </a:solidFill>
              </a:rPr>
              <a:t>You may adjust the height of this box</a:t>
            </a:r>
            <a:r>
              <a:rPr lang="en-GB" sz="1100" b="0" i="1" baseline="0" noProof="0">
                <a:solidFill>
                  <a:schemeClr val="bg1"/>
                </a:solidFill>
              </a:rPr>
              <a:t> to accommodate more or less text. Suggested number of lines of text is no less than two and no more than four.</a:t>
            </a:r>
            <a:endParaRPr lang="en-GB" sz="1100" b="0" i="1" noProof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B806E5-4927-0145-15A5-E7842604632F}"/>
              </a:ext>
            </a:extLst>
          </p:cNvPr>
          <p:cNvSpPr/>
          <p:nvPr userDrawn="1"/>
        </p:nvSpPr>
        <p:spPr>
          <a:xfrm>
            <a:off x="447675" y="3486852"/>
            <a:ext cx="3890647" cy="803284"/>
          </a:xfrm>
          <a:prstGeom prst="rect">
            <a:avLst/>
          </a:prstGeom>
          <a:solidFill>
            <a:schemeClr val="accent1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4000" tIns="93600" rIns="144000" bIns="144000" rtlCol="0" anchor="t" anchorCtr="0"/>
          <a:lstStyle/>
          <a:p>
            <a:pPr marL="0" marR="0" indent="0" algn="l" defTabSz="91431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900" b="0" i="1" noProof="0">
              <a:solidFill>
                <a:schemeClr val="bg1"/>
              </a:solidFill>
            </a:endParaRPr>
          </a:p>
          <a:p>
            <a:pPr marL="0" marR="0" indent="0" algn="l" defTabSz="91431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900" b="0" i="1" noProof="0">
              <a:solidFill>
                <a:schemeClr val="bg1"/>
              </a:solidFill>
            </a:endParaRPr>
          </a:p>
          <a:p>
            <a:pPr algn="l">
              <a:lnSpc>
                <a:spcPct val="110000"/>
              </a:lnSpc>
            </a:pPr>
            <a:endParaRPr lang="en-GB" sz="900" b="0" i="1" noProof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493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51704" y="1225685"/>
            <a:ext cx="4063787" cy="55315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800" b="1" i="0"/>
            </a:lvl1pPr>
          </a:lstStyle>
          <a:p>
            <a:pPr lvl="0"/>
            <a:r>
              <a:rPr lang="en-GB" noProof="0"/>
              <a:t>Click to edit heading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453058" y="1814425"/>
            <a:ext cx="4059706" cy="2469195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buClr>
                <a:schemeClr val="accent1"/>
              </a:buClr>
              <a:defRPr sz="1300"/>
            </a:lvl1pPr>
            <a:lvl2pPr>
              <a:lnSpc>
                <a:spcPct val="100000"/>
              </a:lnSpc>
              <a:buClr>
                <a:schemeClr val="accent1"/>
              </a:buClr>
              <a:defRPr sz="1300"/>
            </a:lvl2pPr>
            <a:lvl3pPr>
              <a:lnSpc>
                <a:spcPct val="100000"/>
              </a:lnSpc>
              <a:buClr>
                <a:schemeClr val="accent1"/>
              </a:buClr>
              <a:defRPr sz="1300"/>
            </a:lvl3pPr>
            <a:lvl4pPr>
              <a:lnSpc>
                <a:spcPct val="100000"/>
              </a:lnSpc>
              <a:buClr>
                <a:schemeClr val="accent1"/>
              </a:buClr>
              <a:defRPr sz="1300"/>
            </a:lvl4pPr>
            <a:lvl5pPr>
              <a:lnSpc>
                <a:spcPct val="100000"/>
              </a:lnSpc>
              <a:buClr>
                <a:schemeClr val="accent1"/>
              </a:buClr>
              <a:defRPr sz="13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4" hasCustomPrompt="1"/>
          </p:nvPr>
        </p:nvSpPr>
        <p:spPr>
          <a:xfrm>
            <a:off x="4795557" y="1231199"/>
            <a:ext cx="3892250" cy="304944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>
              <a:buNone/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GB" noProof="0"/>
              <a:t>Photo Here </a:t>
            </a:r>
          </a:p>
        </p:txBody>
      </p:sp>
    </p:spTree>
    <p:extLst>
      <p:ext uri="{BB962C8B-B14F-4D97-AF65-F5344CB8AC3E}">
        <p14:creationId xmlns:p14="http://schemas.microsoft.com/office/powerpoint/2010/main" val="2338354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Right -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51704" y="1225685"/>
            <a:ext cx="4063787" cy="55315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800" b="1" i="0"/>
            </a:lvl1pPr>
          </a:lstStyle>
          <a:p>
            <a:pPr lvl="0"/>
            <a:r>
              <a:rPr lang="en-GB" noProof="0"/>
              <a:t>Click to edit heading</a:t>
            </a:r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453058" y="1814425"/>
            <a:ext cx="4059706" cy="2469195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buClr>
                <a:schemeClr val="accent1"/>
              </a:buClr>
              <a:defRPr sz="1300"/>
            </a:lvl1pPr>
            <a:lvl2pPr>
              <a:lnSpc>
                <a:spcPct val="100000"/>
              </a:lnSpc>
              <a:buClr>
                <a:schemeClr val="accent1"/>
              </a:buClr>
              <a:defRPr sz="1300"/>
            </a:lvl2pPr>
            <a:lvl3pPr>
              <a:lnSpc>
                <a:spcPct val="100000"/>
              </a:lnSpc>
              <a:buClr>
                <a:schemeClr val="accent1"/>
              </a:buClr>
              <a:defRPr sz="1300"/>
            </a:lvl3pPr>
            <a:lvl4pPr>
              <a:lnSpc>
                <a:spcPct val="100000"/>
              </a:lnSpc>
              <a:buClr>
                <a:schemeClr val="accent1"/>
              </a:buClr>
              <a:defRPr sz="1300"/>
            </a:lvl4pPr>
            <a:lvl5pPr>
              <a:lnSpc>
                <a:spcPct val="100000"/>
              </a:lnSpc>
              <a:buClr>
                <a:schemeClr val="accent1"/>
              </a:buClr>
              <a:defRPr sz="13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3" name="Picture Placeholder 4"/>
          <p:cNvSpPr>
            <a:spLocks noGrp="1"/>
          </p:cNvSpPr>
          <p:nvPr>
            <p:ph type="pic" sz="quarter" idx="14" hasCustomPrompt="1"/>
          </p:nvPr>
        </p:nvSpPr>
        <p:spPr>
          <a:xfrm>
            <a:off x="4795557" y="1231199"/>
            <a:ext cx="3892250" cy="225899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>
              <a:buNone/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GB" noProof="0"/>
              <a:t>Photo Here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795557" y="3486852"/>
            <a:ext cx="3890647" cy="803284"/>
          </a:xfrm>
          <a:prstGeom prst="rect">
            <a:avLst/>
          </a:prstGeom>
          <a:solidFill>
            <a:schemeClr val="accent1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4000" tIns="93600" rIns="144000" bIns="144000" rtlCol="0" anchor="t" anchorCtr="0"/>
          <a:lstStyle/>
          <a:p>
            <a:pPr marL="0" marR="0" indent="0" algn="l" defTabSz="91431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900" b="0" i="1" noProof="0">
              <a:solidFill>
                <a:schemeClr val="bg1"/>
              </a:solidFill>
            </a:endParaRPr>
          </a:p>
          <a:p>
            <a:pPr marL="0" marR="0" indent="0" algn="l" defTabSz="91431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900" b="0" i="1" noProof="0">
              <a:solidFill>
                <a:schemeClr val="bg1"/>
              </a:solidFill>
            </a:endParaRPr>
          </a:p>
          <a:p>
            <a:pPr algn="l">
              <a:lnSpc>
                <a:spcPct val="110000"/>
              </a:lnSpc>
            </a:pPr>
            <a:endParaRPr lang="en-GB" sz="900" b="0" i="1" noProof="0">
              <a:solidFill>
                <a:schemeClr val="bg1"/>
              </a:solidFill>
            </a:endParaRP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4876800" y="3580261"/>
            <a:ext cx="3733800" cy="609600"/>
          </a:xfrm>
          <a:prstGeom prst="rect">
            <a:avLst/>
          </a:prstGeom>
        </p:spPr>
        <p:txBody>
          <a:bodyPr vert="horz" lIns="0" tIns="0" rIns="0" bIns="0"/>
          <a:lstStyle>
            <a:lvl1pPr marL="74250" marR="0" indent="0" algn="l" defTabSz="457155" rtl="0" eaLnBrk="1" fontAlgn="base" latinLnBrk="0" hangingPunct="1">
              <a:lnSpc>
                <a:spcPct val="11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900" b="0" i="1">
                <a:solidFill>
                  <a:schemeClr val="bg1"/>
                </a:solidFill>
              </a:defRPr>
            </a:lvl1pPr>
            <a:lvl2pPr>
              <a:defRPr sz="1100" b="0" i="1">
                <a:solidFill>
                  <a:schemeClr val="bg1"/>
                </a:solidFill>
              </a:defRPr>
            </a:lvl2pPr>
            <a:lvl3pPr>
              <a:defRPr sz="1100" b="0" i="1">
                <a:solidFill>
                  <a:schemeClr val="bg1"/>
                </a:solidFill>
              </a:defRPr>
            </a:lvl3pPr>
            <a:lvl4pPr>
              <a:defRPr sz="1100" b="0" i="1">
                <a:solidFill>
                  <a:schemeClr val="bg1"/>
                </a:solidFill>
              </a:defRPr>
            </a:lvl4pPr>
            <a:lvl5pPr>
              <a:defRPr sz="1100" b="0" i="1">
                <a:solidFill>
                  <a:schemeClr val="bg1"/>
                </a:solidFill>
              </a:defRPr>
            </a:lvl5pPr>
          </a:lstStyle>
          <a:p>
            <a:pPr marL="74250" marR="0" lvl="0" indent="0" algn="l" defTabSz="457155" rtl="0" eaLnBrk="1" fontAlgn="base" latinLnBrk="0" hangingPunct="1">
              <a:lnSpc>
                <a:spcPct val="11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Tx/>
              <a:buFont typeface="Arial"/>
              <a:buNone/>
              <a:tabLst/>
              <a:defRPr/>
            </a:pPr>
            <a:r>
              <a:rPr lang="en-GB" sz="1100" b="0" i="1" noProof="0">
                <a:solidFill>
                  <a:schemeClr val="bg1"/>
                </a:solidFill>
              </a:rPr>
              <a:t>Caption or</a:t>
            </a:r>
            <a:r>
              <a:rPr lang="en-GB" sz="1100" b="0" i="1" baseline="0" noProof="0">
                <a:solidFill>
                  <a:schemeClr val="bg1"/>
                </a:solidFill>
              </a:rPr>
              <a:t> credit for a photo could be put in this space. </a:t>
            </a:r>
            <a:r>
              <a:rPr lang="en-GB" sz="1100" b="0" i="1" noProof="0">
                <a:solidFill>
                  <a:schemeClr val="bg1"/>
                </a:solidFill>
              </a:rPr>
              <a:t>You may adjust the height of this box</a:t>
            </a:r>
            <a:r>
              <a:rPr lang="en-GB" sz="1100" b="0" i="1" baseline="0" noProof="0">
                <a:solidFill>
                  <a:schemeClr val="bg1"/>
                </a:solidFill>
              </a:rPr>
              <a:t> to accommodate more or less text. Suggested number of lines of text is no less than two and no more than four.</a:t>
            </a:r>
            <a:endParaRPr lang="en-GB" sz="1100" b="0" i="1" noProof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DEEBBB-2755-B0A1-BD5D-3A3584F75145}"/>
              </a:ext>
            </a:extLst>
          </p:cNvPr>
          <p:cNvSpPr/>
          <p:nvPr userDrawn="1"/>
        </p:nvSpPr>
        <p:spPr>
          <a:xfrm>
            <a:off x="4795557" y="3486852"/>
            <a:ext cx="3890647" cy="803284"/>
          </a:xfrm>
          <a:prstGeom prst="rect">
            <a:avLst/>
          </a:prstGeom>
          <a:solidFill>
            <a:schemeClr val="accent1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4000" tIns="93600" rIns="144000" bIns="144000" rtlCol="0" anchor="t" anchorCtr="0"/>
          <a:lstStyle/>
          <a:p>
            <a:pPr marL="0" marR="0" indent="0" algn="l" defTabSz="91431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900" b="0" i="1" noProof="0">
              <a:solidFill>
                <a:schemeClr val="bg1"/>
              </a:solidFill>
            </a:endParaRPr>
          </a:p>
          <a:p>
            <a:pPr marL="0" marR="0" indent="0" algn="l" defTabSz="91431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900" b="0" i="1" noProof="0">
              <a:solidFill>
                <a:schemeClr val="bg1"/>
              </a:solidFill>
            </a:endParaRPr>
          </a:p>
          <a:p>
            <a:pPr algn="l">
              <a:lnSpc>
                <a:spcPct val="110000"/>
              </a:lnSpc>
            </a:pPr>
            <a:endParaRPr lang="en-GB" sz="900" b="0" i="1" noProof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172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hoto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Title</a:t>
            </a:r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14" hasCustomPrompt="1"/>
          </p:nvPr>
        </p:nvSpPr>
        <p:spPr>
          <a:xfrm>
            <a:off x="453642" y="1827361"/>
            <a:ext cx="3904707" cy="244967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>
              <a:buNone/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GB" noProof="0"/>
              <a:t>Photo Here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20" hasCustomPrompt="1"/>
          </p:nvPr>
        </p:nvSpPr>
        <p:spPr>
          <a:xfrm>
            <a:off x="4776839" y="1827361"/>
            <a:ext cx="3916516" cy="244967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>
              <a:buNone/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GB" noProof="0"/>
              <a:t>Photo Here </a:t>
            </a:r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451705" y="1225685"/>
            <a:ext cx="3907264" cy="55315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800" b="1" i="0"/>
            </a:lvl1pPr>
          </a:lstStyle>
          <a:p>
            <a:pPr lvl="0"/>
            <a:r>
              <a:rPr lang="en-GB" noProof="0"/>
              <a:t>Click to edit heading</a:t>
            </a:r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4776485" y="1225685"/>
            <a:ext cx="3907264" cy="55315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800" b="1" i="0"/>
            </a:lvl1pPr>
          </a:lstStyle>
          <a:p>
            <a:pPr lvl="0"/>
            <a:r>
              <a:rPr lang="en-GB" noProof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081879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46424" y="1091047"/>
            <a:ext cx="8235758" cy="3319317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500"/>
            </a:lvl1pPr>
            <a:lvl2pPr>
              <a:lnSpc>
                <a:spcPct val="150000"/>
              </a:lnSpc>
              <a:defRPr sz="1500"/>
            </a:lvl2pPr>
            <a:lvl3pPr>
              <a:lnSpc>
                <a:spcPct val="150000"/>
              </a:lnSpc>
              <a:defRPr sz="1500"/>
            </a:lvl3pPr>
            <a:lvl4pPr>
              <a:lnSpc>
                <a:spcPct val="150000"/>
              </a:lnSpc>
              <a:defRPr sz="1500"/>
            </a:lvl4pPr>
            <a:lvl5pPr>
              <a:lnSpc>
                <a:spcPct val="150000"/>
              </a:lnSpc>
              <a:defRPr sz="15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0"/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Agenda Slide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0858900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dr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0" y="1183585"/>
            <a:ext cx="0" cy="3106181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441258" y="2733872"/>
            <a:ext cx="8252098" cy="280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50645" y="1184815"/>
            <a:ext cx="3958108" cy="137281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defRPr sz="1100"/>
            </a:lvl1pPr>
            <a:lvl2pPr>
              <a:lnSpc>
                <a:spcPct val="100000"/>
              </a:lnSpc>
              <a:spcBef>
                <a:spcPts val="400"/>
              </a:spcBef>
              <a:defRPr sz="1100"/>
            </a:lvl2pPr>
            <a:lvl3pPr>
              <a:lnSpc>
                <a:spcPct val="100000"/>
              </a:lnSpc>
              <a:spcBef>
                <a:spcPts val="400"/>
              </a:spcBef>
              <a:defRPr sz="1100"/>
            </a:lvl3pPr>
            <a:lvl4pPr>
              <a:lnSpc>
                <a:spcPct val="100000"/>
              </a:lnSpc>
              <a:spcBef>
                <a:spcPts val="400"/>
              </a:spcBef>
              <a:defRPr sz="1100"/>
            </a:lvl4pPr>
            <a:lvl5pPr>
              <a:lnSpc>
                <a:spcPct val="100000"/>
              </a:lnSpc>
              <a:spcBef>
                <a:spcPts val="400"/>
              </a:spcBef>
              <a:defRPr sz="11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1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4746869" y="1184815"/>
            <a:ext cx="3946485" cy="137281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defRPr sz="1100"/>
            </a:lvl1pPr>
            <a:lvl2pPr>
              <a:lnSpc>
                <a:spcPct val="100000"/>
              </a:lnSpc>
              <a:spcBef>
                <a:spcPts val="400"/>
              </a:spcBef>
              <a:defRPr sz="1100"/>
            </a:lvl2pPr>
            <a:lvl3pPr>
              <a:lnSpc>
                <a:spcPct val="100000"/>
              </a:lnSpc>
              <a:spcBef>
                <a:spcPts val="400"/>
              </a:spcBef>
              <a:defRPr sz="1100"/>
            </a:lvl3pPr>
            <a:lvl4pPr>
              <a:lnSpc>
                <a:spcPct val="100000"/>
              </a:lnSpc>
              <a:spcBef>
                <a:spcPts val="400"/>
              </a:spcBef>
              <a:defRPr sz="1100"/>
            </a:lvl4pPr>
            <a:lvl5pPr>
              <a:lnSpc>
                <a:spcPct val="100000"/>
              </a:lnSpc>
              <a:spcBef>
                <a:spcPts val="400"/>
              </a:spcBef>
              <a:defRPr sz="11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0645" y="2902858"/>
            <a:ext cx="3958108" cy="137281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defRPr sz="1100"/>
            </a:lvl1pPr>
            <a:lvl2pPr>
              <a:lnSpc>
                <a:spcPct val="100000"/>
              </a:lnSpc>
              <a:spcBef>
                <a:spcPts val="400"/>
              </a:spcBef>
              <a:defRPr sz="1100"/>
            </a:lvl2pPr>
            <a:lvl3pPr>
              <a:lnSpc>
                <a:spcPct val="100000"/>
              </a:lnSpc>
              <a:spcBef>
                <a:spcPts val="400"/>
              </a:spcBef>
              <a:defRPr sz="1100"/>
            </a:lvl3pPr>
            <a:lvl4pPr>
              <a:lnSpc>
                <a:spcPct val="100000"/>
              </a:lnSpc>
              <a:spcBef>
                <a:spcPts val="400"/>
              </a:spcBef>
              <a:defRPr sz="1100"/>
            </a:lvl4pPr>
            <a:lvl5pPr>
              <a:lnSpc>
                <a:spcPct val="100000"/>
              </a:lnSpc>
              <a:spcBef>
                <a:spcPts val="400"/>
              </a:spcBef>
              <a:defRPr sz="11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746869" y="2902858"/>
            <a:ext cx="3946485" cy="1372810"/>
          </a:xfrm>
          <a:prstGeom prst="rect">
            <a:avLst/>
          </a:prstGeom>
        </p:spPr>
        <p:txBody>
          <a:bodyPr lIns="91440"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defRPr sz="1100" kern="1200"/>
            </a:lvl1pPr>
            <a:lvl2pPr>
              <a:lnSpc>
                <a:spcPct val="100000"/>
              </a:lnSpc>
              <a:spcBef>
                <a:spcPts val="400"/>
              </a:spcBef>
              <a:defRPr sz="1100"/>
            </a:lvl2pPr>
            <a:lvl3pPr>
              <a:lnSpc>
                <a:spcPct val="100000"/>
              </a:lnSpc>
              <a:spcBef>
                <a:spcPts val="400"/>
              </a:spcBef>
              <a:defRPr sz="1100" kern="1200"/>
            </a:lvl3pPr>
            <a:lvl4pPr>
              <a:lnSpc>
                <a:spcPct val="100000"/>
              </a:lnSpc>
              <a:spcBef>
                <a:spcPts val="400"/>
              </a:spcBef>
              <a:defRPr sz="1100" kern="1200"/>
            </a:lvl4pPr>
            <a:lvl5pPr>
              <a:lnSpc>
                <a:spcPct val="100000"/>
              </a:lnSpc>
              <a:spcBef>
                <a:spcPts val="400"/>
              </a:spcBef>
              <a:defRPr sz="1100" kern="12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D85987E-D6AA-C26E-4D48-3BFEAE4A5E57}"/>
              </a:ext>
            </a:extLst>
          </p:cNvPr>
          <p:cNvCxnSpPr/>
          <p:nvPr userDrawn="1"/>
        </p:nvCxnSpPr>
        <p:spPr>
          <a:xfrm>
            <a:off x="4572000" y="1183585"/>
            <a:ext cx="0" cy="3106181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DDF7B16-F8F1-714D-9000-3BC440B31487}"/>
              </a:ext>
            </a:extLst>
          </p:cNvPr>
          <p:cNvCxnSpPr/>
          <p:nvPr userDrawn="1"/>
        </p:nvCxnSpPr>
        <p:spPr>
          <a:xfrm flipH="1" flipV="1">
            <a:off x="441258" y="2733872"/>
            <a:ext cx="8252098" cy="280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27264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drant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Title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0" y="1183585"/>
            <a:ext cx="0" cy="3106181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 flipV="1">
            <a:off x="441258" y="2733872"/>
            <a:ext cx="8252098" cy="280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50645" y="1506801"/>
            <a:ext cx="3958108" cy="113326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100"/>
            </a:lvl1pPr>
            <a:lvl2pPr>
              <a:lnSpc>
                <a:spcPct val="100000"/>
              </a:lnSpc>
              <a:defRPr sz="1100"/>
            </a:lvl2pPr>
            <a:lvl3pPr>
              <a:lnSpc>
                <a:spcPct val="100000"/>
              </a:lnSpc>
              <a:defRPr sz="1100"/>
            </a:lvl3pPr>
            <a:lvl4pPr>
              <a:lnSpc>
                <a:spcPct val="100000"/>
              </a:lnSpc>
              <a:defRPr sz="1100"/>
            </a:lvl4pPr>
            <a:lvl5pPr>
              <a:lnSpc>
                <a:spcPct val="100000"/>
              </a:lnSpc>
              <a:defRPr sz="11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451705" y="1187777"/>
            <a:ext cx="3960302" cy="281116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300" b="1" i="0"/>
            </a:lvl1pPr>
          </a:lstStyle>
          <a:p>
            <a:pPr lvl="0"/>
            <a:r>
              <a:rPr lang="en-GB" noProof="0"/>
              <a:t>Click to edit heading</a:t>
            </a:r>
          </a:p>
        </p:txBody>
      </p:sp>
      <p:sp>
        <p:nvSpPr>
          <p:cNvPr id="26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4730160" y="1506801"/>
            <a:ext cx="3958108" cy="113326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100"/>
            </a:lvl1pPr>
            <a:lvl2pPr>
              <a:lnSpc>
                <a:spcPct val="100000"/>
              </a:lnSpc>
              <a:defRPr sz="1100"/>
            </a:lvl2pPr>
            <a:lvl3pPr>
              <a:lnSpc>
                <a:spcPct val="100000"/>
              </a:lnSpc>
              <a:defRPr sz="1100"/>
            </a:lvl3pPr>
            <a:lvl4pPr>
              <a:lnSpc>
                <a:spcPct val="100000"/>
              </a:lnSpc>
              <a:defRPr sz="1100"/>
            </a:lvl4pPr>
            <a:lvl5pPr>
              <a:lnSpc>
                <a:spcPct val="100000"/>
              </a:lnSpc>
              <a:defRPr sz="11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4731220" y="1187777"/>
            <a:ext cx="3960302" cy="281116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300" b="1" i="0"/>
            </a:lvl1pPr>
          </a:lstStyle>
          <a:p>
            <a:pPr lvl="0"/>
            <a:r>
              <a:rPr lang="en-GB" noProof="0"/>
              <a:t>Click to edit heading</a:t>
            </a:r>
          </a:p>
        </p:txBody>
      </p:sp>
      <p:sp>
        <p:nvSpPr>
          <p:cNvPr id="28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450645" y="3153953"/>
            <a:ext cx="3958108" cy="113326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100"/>
            </a:lvl1pPr>
            <a:lvl2pPr>
              <a:lnSpc>
                <a:spcPct val="100000"/>
              </a:lnSpc>
              <a:defRPr sz="1100"/>
            </a:lvl2pPr>
            <a:lvl3pPr>
              <a:lnSpc>
                <a:spcPct val="100000"/>
              </a:lnSpc>
              <a:defRPr sz="1100"/>
            </a:lvl3pPr>
            <a:lvl4pPr>
              <a:lnSpc>
                <a:spcPct val="100000"/>
              </a:lnSpc>
              <a:defRPr sz="1100"/>
            </a:lvl4pPr>
            <a:lvl5pPr>
              <a:lnSpc>
                <a:spcPct val="100000"/>
              </a:lnSpc>
              <a:defRPr sz="11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451705" y="2834929"/>
            <a:ext cx="3960302" cy="281116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300" b="1" i="0"/>
            </a:lvl1pPr>
          </a:lstStyle>
          <a:p>
            <a:pPr lvl="0"/>
            <a:r>
              <a:rPr lang="en-GB" noProof="0"/>
              <a:t>Click to edit heading</a:t>
            </a:r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4730160" y="3153953"/>
            <a:ext cx="3958108" cy="113326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100"/>
            </a:lvl1pPr>
            <a:lvl2pPr>
              <a:lnSpc>
                <a:spcPct val="100000"/>
              </a:lnSpc>
              <a:defRPr sz="1100"/>
            </a:lvl2pPr>
            <a:lvl3pPr>
              <a:lnSpc>
                <a:spcPct val="100000"/>
              </a:lnSpc>
              <a:defRPr sz="1100"/>
            </a:lvl3pPr>
            <a:lvl4pPr>
              <a:lnSpc>
                <a:spcPct val="100000"/>
              </a:lnSpc>
              <a:defRPr sz="1100"/>
            </a:lvl4pPr>
            <a:lvl5pPr>
              <a:lnSpc>
                <a:spcPct val="100000"/>
              </a:lnSpc>
              <a:defRPr sz="11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4731220" y="2834929"/>
            <a:ext cx="3960302" cy="281116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300" b="1" i="0"/>
            </a:lvl1pPr>
          </a:lstStyle>
          <a:p>
            <a:pPr lvl="0"/>
            <a:r>
              <a:rPr lang="en-GB" noProof="0"/>
              <a:t>Click to edit heading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18EC7E8-205C-EC2C-6BE9-A77A88098D8F}"/>
              </a:ext>
            </a:extLst>
          </p:cNvPr>
          <p:cNvCxnSpPr/>
          <p:nvPr userDrawn="1"/>
        </p:nvCxnSpPr>
        <p:spPr>
          <a:xfrm>
            <a:off x="4572000" y="1183585"/>
            <a:ext cx="0" cy="3106181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983E6C3-0D52-3B7B-A169-21BE426ADF2D}"/>
              </a:ext>
            </a:extLst>
          </p:cNvPr>
          <p:cNvCxnSpPr/>
          <p:nvPr userDrawn="1"/>
        </p:nvCxnSpPr>
        <p:spPr>
          <a:xfrm flipH="1" flipV="1">
            <a:off x="441258" y="2733872"/>
            <a:ext cx="8252098" cy="280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319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ur Block">
    <p:bg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>
          <a:xfrm>
            <a:off x="578611" y="2147713"/>
            <a:ext cx="7983283" cy="545372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lnSpc>
                <a:spcPct val="100000"/>
              </a:lnSpc>
              <a:defRPr sz="1800" b="0" i="0" cap="none" spc="90" baseline="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r>
              <a:rPr lang="en-GB" noProof="0"/>
              <a:t>Title of Presentation</a:t>
            </a:r>
            <a:br>
              <a:rPr lang="en-GB" noProof="0"/>
            </a:br>
            <a:r>
              <a:rPr lang="en-GB" noProof="0"/>
              <a:t>Second Line Title</a:t>
            </a:r>
          </a:p>
        </p:txBody>
      </p:sp>
      <p:sp>
        <p:nvSpPr>
          <p:cNvPr id="15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578619" y="2789594"/>
            <a:ext cx="7983274" cy="42167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200" b="0" i="0" cap="none" spc="90" baseline="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GB" noProof="0"/>
              <a:t>Click to Add Subtitle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575017" y="3301487"/>
            <a:ext cx="7977462" cy="3872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589667" y="3408320"/>
            <a:ext cx="7969650" cy="391139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>
              <a:lnSpc>
                <a:spcPct val="120000"/>
              </a:lnSpc>
              <a:buNone/>
              <a:defRPr sz="900" b="0" cap="none" spc="0" baseline="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GB" noProof="0"/>
              <a:t>Click to Add Presenter Name, Title, Company</a:t>
            </a:r>
          </a:p>
        </p:txBody>
      </p:sp>
      <p:sp>
        <p:nvSpPr>
          <p:cNvPr id="22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589648" y="3833759"/>
            <a:ext cx="7969674" cy="15378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900" b="0" cap="none" spc="0" baseline="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GB" noProof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42178601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tegories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451277" y="1328359"/>
            <a:ext cx="3046381" cy="728332"/>
          </a:xfrm>
          <a:prstGeom prst="rect">
            <a:avLst/>
          </a:prstGeom>
          <a:solidFill>
            <a:schemeClr val="tx2"/>
          </a:solidFill>
        </p:spPr>
        <p:txBody>
          <a:bodyPr anchor="ctr" anchorCtr="1"/>
          <a:lstStyle>
            <a:lvl1pPr marL="0" indent="0" algn="ctr">
              <a:lnSpc>
                <a:spcPct val="100000"/>
              </a:lnSpc>
              <a:buFontTx/>
              <a:buNone/>
              <a:defRPr sz="15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  <p:sp>
        <p:nvSpPr>
          <p:cNvPr id="21" name="Text Placeholder 11"/>
          <p:cNvSpPr>
            <a:spLocks noGrp="1"/>
          </p:cNvSpPr>
          <p:nvPr>
            <p:ph type="body" sz="quarter" idx="21" hasCustomPrompt="1"/>
          </p:nvPr>
        </p:nvSpPr>
        <p:spPr>
          <a:xfrm>
            <a:off x="3830320" y="1249032"/>
            <a:ext cx="4859760" cy="91736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200"/>
            </a:lvl1pPr>
          </a:lstStyle>
          <a:p>
            <a:pPr lvl="0"/>
            <a:r>
              <a:rPr lang="en-GB" noProof="0"/>
              <a:t>Add text here</a:t>
            </a:r>
          </a:p>
          <a:p>
            <a:pPr lvl="0"/>
            <a:endParaRPr lang="en-GB" noProof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22" hasCustomPrompt="1"/>
          </p:nvPr>
        </p:nvSpPr>
        <p:spPr>
          <a:xfrm>
            <a:off x="451277" y="2387789"/>
            <a:ext cx="3046381" cy="728332"/>
          </a:xfrm>
          <a:prstGeom prst="rect">
            <a:avLst/>
          </a:prstGeom>
          <a:solidFill>
            <a:schemeClr val="tx2"/>
          </a:solidFill>
        </p:spPr>
        <p:txBody>
          <a:bodyPr anchor="ctr" anchorCtr="1"/>
          <a:lstStyle>
            <a:lvl1pPr marL="0" indent="0" algn="ctr">
              <a:lnSpc>
                <a:spcPct val="100000"/>
              </a:lnSpc>
              <a:buFontTx/>
              <a:buNone/>
              <a:defRPr sz="15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text</a:t>
            </a:r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23" hasCustomPrompt="1"/>
          </p:nvPr>
        </p:nvSpPr>
        <p:spPr>
          <a:xfrm>
            <a:off x="3830320" y="2308462"/>
            <a:ext cx="4859760" cy="91736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200"/>
            </a:lvl1pPr>
          </a:lstStyle>
          <a:p>
            <a:pPr lvl="0"/>
            <a:r>
              <a:rPr lang="en-GB" noProof="0"/>
              <a:t>Add text here</a:t>
            </a:r>
          </a:p>
          <a:p>
            <a:pPr lvl="0"/>
            <a:endParaRPr lang="en-GB" noProof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24" hasCustomPrompt="1"/>
          </p:nvPr>
        </p:nvSpPr>
        <p:spPr>
          <a:xfrm>
            <a:off x="451277" y="3447219"/>
            <a:ext cx="3046381" cy="728332"/>
          </a:xfrm>
          <a:prstGeom prst="rect">
            <a:avLst/>
          </a:prstGeom>
          <a:solidFill>
            <a:schemeClr val="tx2"/>
          </a:solidFill>
        </p:spPr>
        <p:txBody>
          <a:bodyPr anchor="ctr" anchorCtr="1"/>
          <a:lstStyle>
            <a:lvl1pPr marL="0" indent="0" algn="ctr">
              <a:lnSpc>
                <a:spcPct val="100000"/>
              </a:lnSpc>
              <a:buFontTx/>
              <a:buNone/>
              <a:defRPr sz="15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text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25" hasCustomPrompt="1"/>
          </p:nvPr>
        </p:nvSpPr>
        <p:spPr>
          <a:xfrm>
            <a:off x="3830320" y="3367892"/>
            <a:ext cx="4859760" cy="91736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200"/>
            </a:lvl1pPr>
          </a:lstStyle>
          <a:p>
            <a:pPr lvl="0"/>
            <a:r>
              <a:rPr lang="en-GB" noProof="0"/>
              <a:t>Add text here</a:t>
            </a:r>
          </a:p>
          <a:p>
            <a:pPr lv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5817194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tegories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449431" y="1175640"/>
            <a:ext cx="3949192" cy="601980"/>
          </a:xfrm>
          <a:prstGeom prst="rect">
            <a:avLst/>
          </a:prstGeom>
          <a:solidFill>
            <a:schemeClr val="tx2"/>
          </a:solidFill>
        </p:spPr>
        <p:txBody>
          <a:bodyPr anchor="ctr" anchorCtr="1"/>
          <a:lstStyle>
            <a:lvl1pPr marL="0" indent="0" algn="ctr">
              <a:lnSpc>
                <a:spcPct val="100000"/>
              </a:lnSpc>
              <a:buFontTx/>
              <a:buNone/>
              <a:defRPr sz="15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Title</a:t>
            </a:r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46224" y="1853280"/>
            <a:ext cx="3957672" cy="1438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200"/>
            </a:lvl1pPr>
            <a:lvl2pPr>
              <a:lnSpc>
                <a:spcPts val="1800"/>
              </a:lnSpc>
              <a:defRPr sz="1200"/>
            </a:lvl2pPr>
            <a:lvl3pPr>
              <a:lnSpc>
                <a:spcPts val="1800"/>
              </a:lnSpc>
              <a:defRPr sz="1200"/>
            </a:lvl3pPr>
            <a:lvl4pPr>
              <a:lnSpc>
                <a:spcPts val="1800"/>
              </a:lnSpc>
              <a:defRPr sz="1200"/>
            </a:lvl4pPr>
            <a:lvl5pPr>
              <a:lnSpc>
                <a:spcPts val="1800"/>
              </a:lnSpc>
              <a:defRPr sz="12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447736" y="3426401"/>
            <a:ext cx="8246492" cy="961673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45715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Tx/>
              <a:buNone/>
              <a:tabLst/>
              <a:defRPr sz="1800" b="1" i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/>
              <a:t>Click to edit text. Conclusion or summary based on the two boxes above may go here. The text in the box may be up to three lines in this space.</a:t>
            </a:r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27" hasCustomPrompt="1"/>
          </p:nvPr>
        </p:nvSpPr>
        <p:spPr>
          <a:xfrm>
            <a:off x="4737381" y="1175640"/>
            <a:ext cx="3949192" cy="601980"/>
          </a:xfrm>
          <a:prstGeom prst="rect">
            <a:avLst/>
          </a:prstGeom>
          <a:solidFill>
            <a:schemeClr val="tx2"/>
          </a:solidFill>
        </p:spPr>
        <p:txBody>
          <a:bodyPr anchor="ctr" anchorCtr="1"/>
          <a:lstStyle>
            <a:lvl1pPr marL="0" indent="0" algn="ctr">
              <a:lnSpc>
                <a:spcPct val="100000"/>
              </a:lnSpc>
              <a:buFontTx/>
              <a:buNone/>
              <a:defRPr sz="15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text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4734174" y="1853280"/>
            <a:ext cx="3957672" cy="1438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200"/>
            </a:lvl1pPr>
            <a:lvl2pPr>
              <a:lnSpc>
                <a:spcPts val="1800"/>
              </a:lnSpc>
              <a:defRPr sz="1200"/>
            </a:lvl2pPr>
            <a:lvl3pPr>
              <a:lnSpc>
                <a:spcPts val="1800"/>
              </a:lnSpc>
              <a:defRPr sz="1200"/>
            </a:lvl3pPr>
            <a:lvl4pPr>
              <a:lnSpc>
                <a:spcPts val="1800"/>
              </a:lnSpc>
              <a:defRPr sz="1200"/>
            </a:lvl4pPr>
            <a:lvl5pPr>
              <a:lnSpc>
                <a:spcPts val="1800"/>
              </a:lnSpc>
              <a:defRPr sz="12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34245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low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Title</a:t>
            </a:r>
          </a:p>
        </p:txBody>
      </p:sp>
      <p:sp>
        <p:nvSpPr>
          <p:cNvPr id="26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6789827" y="1853282"/>
            <a:ext cx="1893094" cy="2541927"/>
          </a:xfrm>
          <a:prstGeom prst="rect">
            <a:avLst/>
          </a:prstGeom>
        </p:spPr>
        <p:txBody>
          <a:bodyPr>
            <a:noAutofit/>
          </a:bodyPr>
          <a:lstStyle>
            <a:lvl1pPr marL="0" indent="-137160">
              <a:lnSpc>
                <a:spcPct val="100000"/>
              </a:lnSpc>
              <a:buClr>
                <a:schemeClr val="accent4"/>
              </a:buClr>
              <a:defRPr sz="900"/>
            </a:lvl1pPr>
            <a:lvl2pPr marL="270000" indent="-136800">
              <a:lnSpc>
                <a:spcPct val="100000"/>
              </a:lnSpc>
              <a:buClr>
                <a:schemeClr val="accent4"/>
              </a:buClr>
              <a:defRPr sz="900"/>
            </a:lvl2pPr>
            <a:lvl3pPr marL="360000" indent="-136800" algn="l">
              <a:lnSpc>
                <a:spcPct val="100000"/>
              </a:lnSpc>
              <a:buClr>
                <a:schemeClr val="accent4"/>
              </a:buClr>
              <a:defRPr sz="900"/>
            </a:lvl3pPr>
            <a:lvl4pPr marL="511200" indent="-136800">
              <a:lnSpc>
                <a:spcPct val="100000"/>
              </a:lnSpc>
              <a:buClr>
                <a:schemeClr val="accent4"/>
              </a:buClr>
              <a:defRPr sz="900"/>
            </a:lvl4pPr>
            <a:lvl5pPr marL="655200" indent="-136800">
              <a:lnSpc>
                <a:spcPct val="100000"/>
              </a:lnSpc>
              <a:buClr>
                <a:schemeClr val="accent4"/>
              </a:buClr>
              <a:defRPr sz="9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0"/>
            <a:endParaRPr lang="en-GB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23" hasCustomPrompt="1"/>
          </p:nvPr>
        </p:nvSpPr>
        <p:spPr>
          <a:xfrm>
            <a:off x="449780" y="1175640"/>
            <a:ext cx="1891549" cy="601980"/>
          </a:xfrm>
          <a:prstGeom prst="rect">
            <a:avLst/>
          </a:prstGeom>
          <a:solidFill>
            <a:schemeClr val="accent3"/>
          </a:solidFill>
        </p:spPr>
        <p:txBody>
          <a:bodyPr anchor="ctr" anchorCtr="1"/>
          <a:lstStyle>
            <a:lvl1pPr marL="0" indent="0" algn="ctr">
              <a:buFontTx/>
              <a:buNone/>
              <a:defRPr sz="11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</a:t>
            </a:r>
            <a:br>
              <a:rPr lang="en-GB" noProof="0"/>
            </a:br>
            <a:r>
              <a:rPr lang="en-GB" noProof="0"/>
              <a:t>edit title</a:t>
            </a:r>
          </a:p>
        </p:txBody>
      </p:sp>
      <p:sp>
        <p:nvSpPr>
          <p:cNvPr id="33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4590764" y="1853282"/>
            <a:ext cx="1893094" cy="2541927"/>
          </a:xfrm>
          <a:prstGeom prst="rect">
            <a:avLst/>
          </a:prstGeom>
        </p:spPr>
        <p:txBody>
          <a:bodyPr>
            <a:noAutofit/>
          </a:bodyPr>
          <a:lstStyle>
            <a:lvl1pPr marL="0" indent="-137160">
              <a:lnSpc>
                <a:spcPct val="100000"/>
              </a:lnSpc>
              <a:buClr>
                <a:schemeClr val="accent2"/>
              </a:buClr>
              <a:defRPr sz="900"/>
            </a:lvl1pPr>
            <a:lvl2pPr marL="270000" indent="-136800">
              <a:lnSpc>
                <a:spcPct val="100000"/>
              </a:lnSpc>
              <a:buClr>
                <a:schemeClr val="accent2"/>
              </a:buClr>
              <a:defRPr sz="900"/>
            </a:lvl2pPr>
            <a:lvl3pPr marL="360000" indent="-136800" algn="l">
              <a:lnSpc>
                <a:spcPct val="100000"/>
              </a:lnSpc>
              <a:buClr>
                <a:schemeClr val="accent2"/>
              </a:buClr>
              <a:defRPr sz="900"/>
            </a:lvl3pPr>
            <a:lvl4pPr marL="511200" indent="-136800">
              <a:lnSpc>
                <a:spcPct val="100000"/>
              </a:lnSpc>
              <a:buClr>
                <a:schemeClr val="accent2"/>
              </a:buClr>
              <a:defRPr sz="900"/>
            </a:lvl4pPr>
            <a:lvl5pPr marL="655200" indent="-136800">
              <a:lnSpc>
                <a:spcPct val="100000"/>
              </a:lnSpc>
              <a:buClr>
                <a:schemeClr val="accent2"/>
              </a:buClr>
              <a:defRPr sz="9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0"/>
            <a:endParaRPr lang="en-GB" noProof="0"/>
          </a:p>
        </p:txBody>
      </p:sp>
      <p:sp>
        <p:nvSpPr>
          <p:cNvPr id="34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2520125" y="1853282"/>
            <a:ext cx="1893094" cy="2541927"/>
          </a:xfrm>
          <a:prstGeom prst="rect">
            <a:avLst/>
          </a:prstGeom>
        </p:spPr>
        <p:txBody>
          <a:bodyPr>
            <a:noAutofit/>
          </a:bodyPr>
          <a:lstStyle>
            <a:lvl1pPr marL="0" indent="-137160">
              <a:lnSpc>
                <a:spcPct val="100000"/>
              </a:lnSpc>
              <a:buClr>
                <a:schemeClr val="accent5"/>
              </a:buClr>
              <a:defRPr sz="900"/>
            </a:lvl1pPr>
            <a:lvl2pPr marL="270000" indent="-136800">
              <a:lnSpc>
                <a:spcPct val="100000"/>
              </a:lnSpc>
              <a:buClr>
                <a:schemeClr val="accent5"/>
              </a:buClr>
              <a:defRPr sz="900"/>
            </a:lvl2pPr>
            <a:lvl3pPr marL="360000" indent="-136800" algn="l">
              <a:lnSpc>
                <a:spcPct val="100000"/>
              </a:lnSpc>
              <a:buClr>
                <a:schemeClr val="accent5"/>
              </a:buClr>
              <a:defRPr sz="900"/>
            </a:lvl3pPr>
            <a:lvl4pPr marL="511200" indent="-136800">
              <a:lnSpc>
                <a:spcPct val="100000"/>
              </a:lnSpc>
              <a:buClr>
                <a:schemeClr val="accent5"/>
              </a:buClr>
              <a:defRPr sz="900"/>
            </a:lvl4pPr>
            <a:lvl5pPr marL="655200" indent="-136800">
              <a:lnSpc>
                <a:spcPct val="100000"/>
              </a:lnSpc>
              <a:buClr>
                <a:schemeClr val="accent5"/>
              </a:buClr>
              <a:defRPr sz="9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0"/>
            <a:endParaRPr lang="en-GB" noProof="0"/>
          </a:p>
        </p:txBody>
      </p:sp>
      <p:sp>
        <p:nvSpPr>
          <p:cNvPr id="35" name="Text Placeholder 12"/>
          <p:cNvSpPr>
            <a:spLocks noGrp="1"/>
          </p:cNvSpPr>
          <p:nvPr>
            <p:ph type="body" sz="quarter" idx="30" hasCustomPrompt="1"/>
          </p:nvPr>
        </p:nvSpPr>
        <p:spPr>
          <a:xfrm>
            <a:off x="449486" y="1853282"/>
            <a:ext cx="1893094" cy="2541927"/>
          </a:xfrm>
          <a:prstGeom prst="rect">
            <a:avLst/>
          </a:prstGeom>
        </p:spPr>
        <p:txBody>
          <a:bodyPr>
            <a:noAutofit/>
          </a:bodyPr>
          <a:lstStyle>
            <a:lvl1pPr marL="0" indent="-137160">
              <a:lnSpc>
                <a:spcPct val="100000"/>
              </a:lnSpc>
              <a:buClr>
                <a:schemeClr val="accent3"/>
              </a:buClr>
              <a:defRPr sz="900"/>
            </a:lvl1pPr>
            <a:lvl2pPr marL="270000" indent="-136800">
              <a:lnSpc>
                <a:spcPct val="100000"/>
              </a:lnSpc>
              <a:buClr>
                <a:schemeClr val="accent3"/>
              </a:buClr>
              <a:defRPr sz="900"/>
            </a:lvl2pPr>
            <a:lvl3pPr marL="360000" indent="-136800" algn="l">
              <a:lnSpc>
                <a:spcPct val="100000"/>
              </a:lnSpc>
              <a:buClr>
                <a:schemeClr val="accent3"/>
              </a:buClr>
              <a:defRPr sz="900"/>
            </a:lvl3pPr>
            <a:lvl4pPr marL="511200" indent="-136800">
              <a:lnSpc>
                <a:spcPct val="100000"/>
              </a:lnSpc>
              <a:buClr>
                <a:schemeClr val="accent3"/>
              </a:buClr>
              <a:defRPr sz="900"/>
            </a:lvl4pPr>
            <a:lvl5pPr marL="655200" indent="-136800">
              <a:lnSpc>
                <a:spcPct val="100000"/>
              </a:lnSpc>
              <a:buClr>
                <a:schemeClr val="accent3"/>
              </a:buClr>
              <a:defRPr sz="9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0"/>
            <a:endParaRPr lang="en-GB" noProof="0"/>
          </a:p>
        </p:txBody>
      </p:sp>
      <p:sp>
        <p:nvSpPr>
          <p:cNvPr id="36" name="Text Placeholder 15"/>
          <p:cNvSpPr>
            <a:spLocks noGrp="1"/>
          </p:cNvSpPr>
          <p:nvPr>
            <p:ph type="body" sz="quarter" idx="31" hasCustomPrompt="1"/>
          </p:nvPr>
        </p:nvSpPr>
        <p:spPr>
          <a:xfrm>
            <a:off x="2523300" y="1175640"/>
            <a:ext cx="1891549" cy="601980"/>
          </a:xfrm>
          <a:prstGeom prst="rect">
            <a:avLst/>
          </a:prstGeom>
          <a:solidFill>
            <a:schemeClr val="accent5"/>
          </a:solidFill>
        </p:spPr>
        <p:txBody>
          <a:bodyPr anchor="ctr" anchorCtr="1"/>
          <a:lstStyle>
            <a:lvl1pPr marL="0" indent="0" algn="ctr">
              <a:buFontTx/>
              <a:buNone/>
              <a:defRPr sz="11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</a:t>
            </a:r>
            <a:br>
              <a:rPr lang="en-GB" noProof="0"/>
            </a:br>
            <a:r>
              <a:rPr lang="en-GB" noProof="0"/>
              <a:t>edit title</a:t>
            </a:r>
          </a:p>
        </p:txBody>
      </p:sp>
      <p:sp>
        <p:nvSpPr>
          <p:cNvPr id="37" name="Text Placeholder 15"/>
          <p:cNvSpPr>
            <a:spLocks noGrp="1"/>
          </p:cNvSpPr>
          <p:nvPr>
            <p:ph type="body" sz="quarter" idx="32" hasCustomPrompt="1"/>
          </p:nvPr>
        </p:nvSpPr>
        <p:spPr>
          <a:xfrm>
            <a:off x="4588178" y="1175640"/>
            <a:ext cx="1891549" cy="601980"/>
          </a:xfrm>
          <a:prstGeom prst="rect">
            <a:avLst/>
          </a:prstGeom>
          <a:solidFill>
            <a:schemeClr val="accent2"/>
          </a:solidFill>
        </p:spPr>
        <p:txBody>
          <a:bodyPr anchor="ctr" anchorCtr="1"/>
          <a:lstStyle>
            <a:lvl1pPr marL="0" indent="0" algn="ctr">
              <a:buFontTx/>
              <a:buNone/>
              <a:defRPr sz="11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</a:t>
            </a:r>
            <a:br>
              <a:rPr lang="en-GB" noProof="0"/>
            </a:br>
            <a:r>
              <a:rPr lang="en-GB" noProof="0"/>
              <a:t>edit title</a:t>
            </a:r>
          </a:p>
        </p:txBody>
      </p:sp>
      <p:sp>
        <p:nvSpPr>
          <p:cNvPr id="38" name="Text Placeholder 15"/>
          <p:cNvSpPr>
            <a:spLocks noGrp="1"/>
          </p:cNvSpPr>
          <p:nvPr>
            <p:ph type="body" sz="quarter" idx="33" hasCustomPrompt="1"/>
          </p:nvPr>
        </p:nvSpPr>
        <p:spPr>
          <a:xfrm>
            <a:off x="6798761" y="1175640"/>
            <a:ext cx="1891549" cy="601980"/>
          </a:xfrm>
          <a:prstGeom prst="rect">
            <a:avLst/>
          </a:prstGeom>
          <a:solidFill>
            <a:schemeClr val="accent4"/>
          </a:solidFill>
        </p:spPr>
        <p:txBody>
          <a:bodyPr anchor="ctr" anchorCtr="1"/>
          <a:lstStyle>
            <a:lvl1pPr marL="0" indent="0" algn="ctr">
              <a:buFontTx/>
              <a:buNone/>
              <a:defRPr sz="11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</a:t>
            </a:r>
            <a:br>
              <a:rPr lang="en-GB" noProof="0"/>
            </a:br>
            <a:r>
              <a:rPr lang="en-GB" noProof="0"/>
              <a:t>edit title</a:t>
            </a:r>
          </a:p>
        </p:txBody>
      </p:sp>
    </p:spTree>
    <p:extLst>
      <p:ext uri="{BB962C8B-B14F-4D97-AF65-F5344CB8AC3E}">
        <p14:creationId xmlns:p14="http://schemas.microsoft.com/office/powerpoint/2010/main" val="22724576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Contact Information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41727" y="1136673"/>
            <a:ext cx="8246851" cy="311874"/>
          </a:xfrm>
          <a:prstGeom prst="rect">
            <a:avLst/>
          </a:prstGeom>
        </p:spPr>
        <p:txBody>
          <a:bodyPr lIns="144000" rIns="144000">
            <a:normAutofit/>
          </a:bodyPr>
          <a:lstStyle>
            <a:lvl1pPr marL="0" indent="0">
              <a:buFontTx/>
              <a:buNone/>
              <a:defRPr sz="1400" b="1" i="0"/>
            </a:lvl1pPr>
          </a:lstStyle>
          <a:p>
            <a:pPr lvl="0"/>
            <a:r>
              <a:rPr lang="en-GB" noProof="0"/>
              <a:t>Name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idx="13" hasCustomPrompt="1"/>
          </p:nvPr>
        </p:nvSpPr>
        <p:spPr bwMode="auto">
          <a:xfrm>
            <a:off x="441727" y="1433950"/>
            <a:ext cx="8239912" cy="358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45716" rIns="72000" bIns="45716" numCol="1" anchor="t" anchorCtr="0" compatLnSpc="1">
            <a:prstTxWarp prst="textNoShape">
              <a:avLst/>
            </a:prstTxWarp>
          </a:bodyPr>
          <a:lstStyle>
            <a:lvl1pPr marL="74250" indent="0">
              <a:buNone/>
              <a:defRPr sz="1200"/>
            </a:lvl1pPr>
            <a:lvl2pPr marL="272250" indent="0">
              <a:buNone/>
              <a:defRPr/>
            </a:lvl2pPr>
            <a:lvl3pPr marL="538650" indent="0">
              <a:buNone/>
              <a:defRPr/>
            </a:lvl3pPr>
            <a:lvl4pPr marL="822622" indent="0">
              <a:buNone/>
              <a:defRPr/>
            </a:lvl4pPr>
            <a:lvl5pPr marL="1038622" indent="0">
              <a:buNone/>
              <a:defRPr/>
            </a:lvl5pPr>
          </a:lstStyle>
          <a:p>
            <a:r>
              <a:rPr lang="en-GB" noProof="0"/>
              <a:t>Title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idx="16" hasCustomPrompt="1"/>
          </p:nvPr>
        </p:nvSpPr>
        <p:spPr bwMode="auto">
          <a:xfrm>
            <a:off x="808397" y="2915286"/>
            <a:ext cx="7879636" cy="260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16" rIns="0" bIns="45716" numCol="1" anchor="t" anchorCtr="0" compatLnSpc="1">
            <a:prstTxWarp prst="textNoShape">
              <a:avLst/>
            </a:prstTxWarp>
          </a:bodyPr>
          <a:lstStyle>
            <a:lvl1pPr marL="74250" indent="0">
              <a:buNone/>
              <a:defRPr sz="1200"/>
            </a:lvl1pPr>
            <a:lvl2pPr marL="272250" indent="0">
              <a:buNone/>
              <a:defRPr/>
            </a:lvl2pPr>
            <a:lvl3pPr marL="538650" indent="0">
              <a:buNone/>
              <a:defRPr/>
            </a:lvl3pPr>
            <a:lvl4pPr marL="822622" indent="0">
              <a:buNone/>
              <a:defRPr/>
            </a:lvl4pPr>
            <a:lvl5pPr marL="1038622" indent="0">
              <a:buNone/>
              <a:defRPr/>
            </a:lvl5pPr>
          </a:lstStyle>
          <a:p>
            <a:pPr lvl="0"/>
            <a:r>
              <a:rPr lang="en-GB" noProof="0"/>
              <a:t>+00 (0)00 0000 0000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idx="17" hasCustomPrompt="1"/>
          </p:nvPr>
        </p:nvSpPr>
        <p:spPr bwMode="auto">
          <a:xfrm>
            <a:off x="441727" y="4060063"/>
            <a:ext cx="8239912" cy="28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45716" rIns="72000" bIns="45716" numCol="1" anchor="t" anchorCtr="0" compatLnSpc="1">
            <a:prstTxWarp prst="textNoShape">
              <a:avLst/>
            </a:prstTxWarp>
          </a:bodyPr>
          <a:lstStyle>
            <a:lvl1pPr marL="74250" indent="0">
              <a:buNone/>
              <a:defRPr sz="1200" b="1" i="0">
                <a:solidFill>
                  <a:schemeClr val="accent1"/>
                </a:solidFill>
              </a:defRPr>
            </a:lvl1pPr>
            <a:lvl2pPr marL="272250" indent="0">
              <a:buNone/>
              <a:defRPr/>
            </a:lvl2pPr>
            <a:lvl3pPr marL="538650" indent="0">
              <a:buNone/>
              <a:defRPr/>
            </a:lvl3pPr>
            <a:lvl4pPr marL="822622" indent="0">
              <a:buNone/>
              <a:defRPr/>
            </a:lvl4pPr>
            <a:lvl5pPr marL="1038622" indent="0">
              <a:buNone/>
              <a:defRPr/>
            </a:lvl5pPr>
          </a:lstStyle>
          <a:p>
            <a:pPr lvl="0"/>
            <a:r>
              <a:rPr lang="en-GB" noProof="0"/>
              <a:t>www.gs1.org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idx="19" hasCustomPrompt="1"/>
          </p:nvPr>
        </p:nvSpPr>
        <p:spPr bwMode="auto">
          <a:xfrm>
            <a:off x="808397" y="3671294"/>
            <a:ext cx="7879636" cy="252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16" rIns="0" bIns="45716" numCol="1" anchor="t" anchorCtr="0" compatLnSpc="1">
            <a:prstTxWarp prst="textNoShape">
              <a:avLst/>
            </a:prstTxWarp>
          </a:bodyPr>
          <a:lstStyle>
            <a:lvl1pPr marL="74250" indent="0">
              <a:buNone/>
              <a:defRPr sz="1200"/>
            </a:lvl1pPr>
            <a:lvl2pPr marL="272250" indent="0">
              <a:buNone/>
              <a:defRPr/>
            </a:lvl2pPr>
            <a:lvl3pPr marL="538650" indent="0">
              <a:buNone/>
              <a:defRPr/>
            </a:lvl3pPr>
            <a:lvl4pPr marL="822622" indent="0">
              <a:buNone/>
              <a:defRPr/>
            </a:lvl4pPr>
            <a:lvl5pPr marL="1038622" indent="0">
              <a:buNone/>
              <a:defRPr/>
            </a:lvl5pPr>
          </a:lstStyle>
          <a:p>
            <a:pPr lvl="0"/>
            <a:r>
              <a:rPr lang="en-GB" noProof="0"/>
              <a:t>name@gs1.org</a:t>
            </a:r>
          </a:p>
        </p:txBody>
      </p:sp>
      <p:sp>
        <p:nvSpPr>
          <p:cNvPr id="27" name="Text Placeholder 2"/>
          <p:cNvSpPr>
            <a:spLocks noGrp="1"/>
          </p:cNvSpPr>
          <p:nvPr>
            <p:ph idx="22" hasCustomPrompt="1"/>
          </p:nvPr>
        </p:nvSpPr>
        <p:spPr bwMode="auto">
          <a:xfrm>
            <a:off x="441727" y="1781209"/>
            <a:ext cx="8239912" cy="1043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45716" rIns="72000" bIns="45716" numCol="1" anchor="t" anchorCtr="0" compatLnSpc="1">
            <a:prstTxWarp prst="textNoShape">
              <a:avLst/>
            </a:prstTxWarp>
          </a:bodyPr>
          <a:lstStyle>
            <a:lvl1pPr marL="74250" indent="0">
              <a:buNone/>
              <a:defRPr sz="1200" b="0" baseline="0"/>
            </a:lvl1pPr>
            <a:lvl2pPr marL="272250" indent="0">
              <a:buNone/>
              <a:defRPr/>
            </a:lvl2pPr>
            <a:lvl3pPr marL="538650" indent="0">
              <a:buNone/>
              <a:defRPr/>
            </a:lvl3pPr>
            <a:lvl4pPr marL="822622" indent="0">
              <a:buNone/>
              <a:defRPr/>
            </a:lvl4pPr>
            <a:lvl5pPr marL="1038622" indent="0">
              <a:buNone/>
              <a:defRPr/>
            </a:lvl5pPr>
          </a:lstStyle>
          <a:p>
            <a:pPr lvl="0"/>
            <a:r>
              <a:rPr lang="en-GB" noProof="0"/>
              <a:t>GS1 Address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idx="27" hasCustomPrompt="1"/>
          </p:nvPr>
        </p:nvSpPr>
        <p:spPr bwMode="auto">
          <a:xfrm>
            <a:off x="808397" y="3167087"/>
            <a:ext cx="7879636" cy="260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16" rIns="0" bIns="45716" numCol="1" anchor="t" anchorCtr="0" compatLnSpc="1">
            <a:prstTxWarp prst="textNoShape">
              <a:avLst/>
            </a:prstTxWarp>
          </a:bodyPr>
          <a:lstStyle>
            <a:lvl1pPr marL="74250" indent="0">
              <a:buNone/>
              <a:defRPr sz="1200"/>
            </a:lvl1pPr>
            <a:lvl2pPr marL="272250" indent="0">
              <a:buNone/>
              <a:defRPr/>
            </a:lvl2pPr>
            <a:lvl3pPr marL="538650" indent="0">
              <a:buNone/>
              <a:defRPr/>
            </a:lvl3pPr>
            <a:lvl4pPr marL="822622" indent="0">
              <a:buNone/>
              <a:defRPr/>
            </a:lvl4pPr>
            <a:lvl5pPr marL="1038622" indent="0">
              <a:buNone/>
              <a:defRPr/>
            </a:lvl5pPr>
          </a:lstStyle>
          <a:p>
            <a:pPr lvl="0"/>
            <a:r>
              <a:rPr lang="en-GB" noProof="0"/>
              <a:t>+00 (0)00 0000 0000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idx="28" hasCustomPrompt="1"/>
          </p:nvPr>
        </p:nvSpPr>
        <p:spPr bwMode="auto">
          <a:xfrm>
            <a:off x="808397" y="3418888"/>
            <a:ext cx="7879636" cy="260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16" rIns="0" bIns="45716" numCol="1" anchor="t" anchorCtr="0" compatLnSpc="1">
            <a:prstTxWarp prst="textNoShape">
              <a:avLst/>
            </a:prstTxWarp>
          </a:bodyPr>
          <a:lstStyle>
            <a:lvl1pPr marL="74250" indent="0">
              <a:buNone/>
              <a:defRPr sz="1200"/>
            </a:lvl1pPr>
            <a:lvl2pPr marL="272250" indent="0">
              <a:buNone/>
              <a:defRPr/>
            </a:lvl2pPr>
            <a:lvl3pPr marL="538650" indent="0">
              <a:buNone/>
              <a:defRPr/>
            </a:lvl3pPr>
            <a:lvl4pPr marL="822622" indent="0">
              <a:buNone/>
              <a:defRPr/>
            </a:lvl4pPr>
            <a:lvl5pPr marL="1038622" indent="0">
              <a:buNone/>
              <a:defRPr/>
            </a:lvl5pPr>
          </a:lstStyle>
          <a:p>
            <a:pPr lvl="0"/>
            <a:r>
              <a:rPr lang="en-GB" noProof="0"/>
              <a:t>+00 (0)00 0000 0000</a:t>
            </a:r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33" hasCustomPrompt="1"/>
          </p:nvPr>
        </p:nvSpPr>
        <p:spPr>
          <a:xfrm>
            <a:off x="444146" y="2916792"/>
            <a:ext cx="291470" cy="265922"/>
          </a:xfrm>
          <a:prstGeom prst="rect">
            <a:avLst/>
          </a:prstGeom>
        </p:spPr>
        <p:txBody>
          <a:bodyPr vert="horz" lIns="72000" rIns="0"/>
          <a:lstStyle>
            <a:lvl1pPr marL="74250" indent="0" algn="l">
              <a:buNone/>
              <a:defRPr sz="1200" b="1" i="0"/>
            </a:lvl1pPr>
          </a:lstStyle>
          <a:p>
            <a:pPr lvl="0"/>
            <a:r>
              <a:rPr lang="en-GB" noProof="0"/>
              <a:t>T</a:t>
            </a:r>
          </a:p>
        </p:txBody>
      </p:sp>
      <p:sp>
        <p:nvSpPr>
          <p:cNvPr id="42" name="Text Placeholder 40"/>
          <p:cNvSpPr>
            <a:spLocks noGrp="1"/>
          </p:cNvSpPr>
          <p:nvPr>
            <p:ph type="body" sz="quarter" idx="34" hasCustomPrompt="1"/>
          </p:nvPr>
        </p:nvSpPr>
        <p:spPr>
          <a:xfrm>
            <a:off x="444146" y="3166033"/>
            <a:ext cx="291470" cy="265922"/>
          </a:xfrm>
          <a:prstGeom prst="rect">
            <a:avLst/>
          </a:prstGeom>
        </p:spPr>
        <p:txBody>
          <a:bodyPr vert="horz" lIns="72000" rIns="0"/>
          <a:lstStyle>
            <a:lvl1pPr marL="74250" indent="0" algn="l">
              <a:buNone/>
              <a:defRPr sz="1200" b="1" i="0"/>
            </a:lvl1pPr>
          </a:lstStyle>
          <a:p>
            <a:pPr lvl="0"/>
            <a:r>
              <a:rPr lang="en-GB" noProof="0"/>
              <a:t>D</a:t>
            </a:r>
          </a:p>
        </p:txBody>
      </p:sp>
      <p:sp>
        <p:nvSpPr>
          <p:cNvPr id="43" name="Text Placeholder 40"/>
          <p:cNvSpPr>
            <a:spLocks noGrp="1"/>
          </p:cNvSpPr>
          <p:nvPr>
            <p:ph type="body" sz="quarter" idx="35" hasCustomPrompt="1"/>
          </p:nvPr>
        </p:nvSpPr>
        <p:spPr>
          <a:xfrm>
            <a:off x="444146" y="3418449"/>
            <a:ext cx="291470" cy="265922"/>
          </a:xfrm>
          <a:prstGeom prst="rect">
            <a:avLst/>
          </a:prstGeom>
        </p:spPr>
        <p:txBody>
          <a:bodyPr vert="horz" lIns="72000" rIns="0"/>
          <a:lstStyle>
            <a:lvl1pPr marL="74250" indent="0" algn="l">
              <a:buNone/>
              <a:defRPr sz="1200" b="1" i="0"/>
            </a:lvl1pPr>
          </a:lstStyle>
          <a:p>
            <a:pPr lvl="0"/>
            <a:r>
              <a:rPr lang="en-GB" noProof="0"/>
              <a:t>M</a:t>
            </a:r>
          </a:p>
        </p:txBody>
      </p:sp>
      <p:sp>
        <p:nvSpPr>
          <p:cNvPr id="44" name="Text Placeholder 40"/>
          <p:cNvSpPr>
            <a:spLocks noGrp="1"/>
          </p:cNvSpPr>
          <p:nvPr>
            <p:ph type="body" sz="quarter" idx="36" hasCustomPrompt="1"/>
          </p:nvPr>
        </p:nvSpPr>
        <p:spPr>
          <a:xfrm>
            <a:off x="444146" y="3671129"/>
            <a:ext cx="291470" cy="265922"/>
          </a:xfrm>
          <a:prstGeom prst="rect">
            <a:avLst/>
          </a:prstGeom>
        </p:spPr>
        <p:txBody>
          <a:bodyPr vert="horz" lIns="72000" rIns="0"/>
          <a:lstStyle>
            <a:lvl1pPr marL="74250" indent="0" algn="l">
              <a:buNone/>
              <a:defRPr sz="1200" b="1" i="0"/>
            </a:lvl1pPr>
          </a:lstStyle>
          <a:p>
            <a:pPr lvl="0"/>
            <a:r>
              <a:rPr lang="en-GB" noProof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1969229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ue Divi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723286" y="1551443"/>
            <a:ext cx="7715724" cy="639527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400" b="0" i="0" cap="none" spc="90" baseline="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GB" noProof="0"/>
              <a:t>Click to Add Subtitle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 hasCustomPrompt="1"/>
          </p:nvPr>
        </p:nvSpPr>
        <p:spPr>
          <a:xfrm>
            <a:off x="723282" y="704831"/>
            <a:ext cx="7715727" cy="668374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lnSpc>
                <a:spcPts val="3000"/>
              </a:lnSpc>
              <a:defRPr sz="2500" b="0" i="0" cap="none" spc="50" baseline="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r>
              <a:rPr lang="en-GB" noProof="0"/>
              <a:t>Divider Slide</a:t>
            </a:r>
            <a:br>
              <a:rPr lang="en-GB" noProof="0"/>
            </a:br>
            <a:r>
              <a:rPr lang="en-GB" noProof="0"/>
              <a:t>Second Line Title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296006569"/>
      </p:ext>
    </p:extLst>
  </p:cSld>
  <p:clrMapOvr>
    <a:masterClrMapping/>
  </p:clrMapOvr>
  <p:hf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range Divider">
    <p:bg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723286" y="1551443"/>
            <a:ext cx="7715724" cy="639527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400" b="0" i="0" cap="none" spc="90" baseline="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GB" noProof="0"/>
              <a:t>Click to Add Subtitle</a:t>
            </a:r>
          </a:p>
        </p:txBody>
      </p:sp>
      <p:sp>
        <p:nvSpPr>
          <p:cNvPr id="8" name="Title 2"/>
          <p:cNvSpPr>
            <a:spLocks noGrp="1"/>
          </p:cNvSpPr>
          <p:nvPr>
            <p:ph type="title" hasCustomPrompt="1"/>
          </p:nvPr>
        </p:nvSpPr>
        <p:spPr>
          <a:xfrm>
            <a:off x="723282" y="704831"/>
            <a:ext cx="7715727" cy="668374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lnSpc>
                <a:spcPts val="3000"/>
              </a:lnSpc>
              <a:defRPr sz="2500" b="0" i="0" cap="none" spc="50" baseline="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r>
              <a:rPr lang="en-GB" noProof="0"/>
              <a:t>Divider Slide</a:t>
            </a:r>
            <a:br>
              <a:rPr lang="en-GB" noProof="0"/>
            </a:br>
            <a:r>
              <a:rPr lang="en-GB" noProof="0"/>
              <a:t>Second Line Title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447485" y="4759630"/>
            <a:ext cx="247535" cy="150195"/>
          </a:xfrm>
          <a:prstGeom prst="rect">
            <a:avLst/>
          </a:prstGeom>
        </p:spPr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65682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51704" y="1225685"/>
            <a:ext cx="4063787" cy="55315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800" b="1" i="0"/>
            </a:lvl1pPr>
          </a:lstStyle>
          <a:p>
            <a:pPr lvl="0"/>
            <a:r>
              <a:rPr lang="en-GB" noProof="0"/>
              <a:t>Click to edit heading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453058" y="1814425"/>
            <a:ext cx="4059706" cy="2469195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buClr>
                <a:schemeClr val="accent1"/>
              </a:buClr>
              <a:defRPr sz="1300"/>
            </a:lvl1pPr>
            <a:lvl2pPr>
              <a:lnSpc>
                <a:spcPct val="100000"/>
              </a:lnSpc>
              <a:buClr>
                <a:schemeClr val="accent1"/>
              </a:buClr>
              <a:defRPr sz="1300"/>
            </a:lvl2pPr>
            <a:lvl3pPr>
              <a:lnSpc>
                <a:spcPct val="100000"/>
              </a:lnSpc>
              <a:buClr>
                <a:schemeClr val="accent1"/>
              </a:buClr>
              <a:defRPr sz="1300"/>
            </a:lvl3pPr>
            <a:lvl4pPr>
              <a:lnSpc>
                <a:spcPct val="100000"/>
              </a:lnSpc>
              <a:buClr>
                <a:schemeClr val="accent1"/>
              </a:buClr>
              <a:defRPr sz="1300"/>
            </a:lvl4pPr>
            <a:lvl5pPr>
              <a:lnSpc>
                <a:spcPct val="100000"/>
              </a:lnSpc>
              <a:buClr>
                <a:schemeClr val="accent1"/>
              </a:buClr>
              <a:defRPr sz="13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1078" y="133350"/>
            <a:ext cx="8243942" cy="679647"/>
          </a:xfrm>
          <a:prstGeom prst="rect">
            <a:avLst/>
          </a:prstGeom>
        </p:spPr>
        <p:txBody>
          <a:bodyPr/>
          <a:lstStyle/>
          <a:p>
            <a:r>
              <a:rPr lang="en-GB" noProof="0"/>
              <a:t>Click to Edit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>
          <a:xfrm>
            <a:off x="8447485" y="4759630"/>
            <a:ext cx="247535" cy="150195"/>
          </a:xfrm>
          <a:prstGeom prst="rect">
            <a:avLst/>
          </a:prstGeom>
        </p:spPr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4" hasCustomPrompt="1"/>
          </p:nvPr>
        </p:nvSpPr>
        <p:spPr>
          <a:xfrm>
            <a:off x="4795557" y="1231199"/>
            <a:ext cx="3892250" cy="304944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>
              <a:buNone/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GB" noProof="0"/>
              <a:t>Photo Here </a:t>
            </a:r>
          </a:p>
        </p:txBody>
      </p:sp>
    </p:spTree>
    <p:extLst>
      <p:ext uri="{BB962C8B-B14F-4D97-AF65-F5344CB8AC3E}">
        <p14:creationId xmlns:p14="http://schemas.microsoft.com/office/powerpoint/2010/main" val="2250559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ue Divider">
    <p:bg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723287" y="1551445"/>
            <a:ext cx="7715724" cy="639527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400" b="0" i="0" cap="none" spc="90" baseline="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 hasCustomPrompt="1"/>
          </p:nvPr>
        </p:nvSpPr>
        <p:spPr>
          <a:xfrm>
            <a:off x="723283" y="704831"/>
            <a:ext cx="7715727" cy="668374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lnSpc>
                <a:spcPts val="3000"/>
              </a:lnSpc>
              <a:defRPr sz="2500" b="0" i="0" cap="none" spc="50" baseline="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r>
              <a:rPr lang="en-US"/>
              <a:t>Divider Slide</a:t>
            </a:r>
            <a:br>
              <a:rPr lang="en-US"/>
            </a:br>
            <a:r>
              <a:rPr lang="en-US"/>
              <a:t>Second Line Title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447485" y="4759630"/>
            <a:ext cx="247535" cy="150195"/>
          </a:xfrm>
          <a:prstGeom prst="rect">
            <a:avLst/>
          </a:prstGeom>
        </p:spPr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031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105324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idx="11" hasCustomPrompt="1"/>
          </p:nvPr>
        </p:nvSpPr>
        <p:spPr bwMode="auto">
          <a:xfrm>
            <a:off x="447720" y="1091409"/>
            <a:ext cx="8241707" cy="3312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981472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47736" y="1091939"/>
            <a:ext cx="8246492" cy="37356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800" b="1" i="0"/>
            </a:lvl1pPr>
          </a:lstStyle>
          <a:p>
            <a:pPr lvl="0"/>
            <a:r>
              <a:rPr lang="en-GB" noProof="0"/>
              <a:t>Click to edit heading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  <p:sp>
        <p:nvSpPr>
          <p:cNvPr id="7" name="Text Placeholder 2"/>
          <p:cNvSpPr>
            <a:spLocks noGrp="1"/>
          </p:cNvSpPr>
          <p:nvPr>
            <p:ph idx="15" hasCustomPrompt="1"/>
          </p:nvPr>
        </p:nvSpPr>
        <p:spPr bwMode="auto">
          <a:xfrm>
            <a:off x="447720" y="1555059"/>
            <a:ext cx="8241707" cy="2848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442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Line 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47736" y="1091940"/>
            <a:ext cx="8246492" cy="6503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800" b="1" i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/>
              <a:t>Click to edit text. Main idea, quote, or phrase two lines and under may go in this text box.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  <p:sp>
        <p:nvSpPr>
          <p:cNvPr id="7" name="Text Placeholder 2"/>
          <p:cNvSpPr>
            <a:spLocks noGrp="1"/>
          </p:cNvSpPr>
          <p:nvPr>
            <p:ph idx="15" hasCustomPrompt="1"/>
          </p:nvPr>
        </p:nvSpPr>
        <p:spPr bwMode="auto">
          <a:xfrm>
            <a:off x="447720" y="1833518"/>
            <a:ext cx="8241707" cy="2569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3206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Line 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47736" y="1091940"/>
            <a:ext cx="8246492" cy="870872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45715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Tx/>
              <a:buNone/>
              <a:tabLst/>
              <a:defRPr sz="1800" b="1" i="0">
                <a:solidFill>
                  <a:schemeClr val="accent1"/>
                </a:solidFill>
              </a:defRPr>
            </a:lvl1pPr>
          </a:lstStyle>
          <a:p>
            <a:pPr marL="0" marR="0" lvl="0" indent="0" algn="l" defTabSz="45715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Tx/>
              <a:buNone/>
              <a:tabLst/>
              <a:defRPr/>
            </a:pPr>
            <a:r>
              <a:rPr lang="en-GB" noProof="0"/>
              <a:t>Click to edit text. Main idea, quote, or phrase three lines and under may go in this text box. For text over three lines adjust the size of this box.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  <p:sp>
        <p:nvSpPr>
          <p:cNvPr id="7" name="Text Placeholder 2"/>
          <p:cNvSpPr>
            <a:spLocks noGrp="1"/>
          </p:cNvSpPr>
          <p:nvPr>
            <p:ph idx="15" hasCustomPrompt="1"/>
          </p:nvPr>
        </p:nvSpPr>
        <p:spPr bwMode="auto">
          <a:xfrm>
            <a:off x="447720" y="2057401"/>
            <a:ext cx="8241707" cy="234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GB" noProof="0"/>
              <a:t>Add text here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5294225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7.xml"/><Relationship Id="rId21" Type="http://schemas.openxmlformats.org/officeDocument/2006/relationships/slideLayout" Target="../slideLayouts/slideLayout25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6.xml"/><Relationship Id="rId16" Type="http://schemas.openxmlformats.org/officeDocument/2006/relationships/slideLayout" Target="../slideLayouts/slideLayout20.xml"/><Relationship Id="rId20" Type="http://schemas.openxmlformats.org/officeDocument/2006/relationships/slideLayout" Target="../slideLayouts/slideLayout24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24" Type="http://schemas.openxmlformats.org/officeDocument/2006/relationships/image" Target="../media/image7.png"/><Relationship Id="rId5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9.xml"/><Relationship Id="rId23" Type="http://schemas.openxmlformats.org/officeDocument/2006/relationships/image" Target="../media/image6.png"/><Relationship Id="rId10" Type="http://schemas.openxmlformats.org/officeDocument/2006/relationships/slideLayout" Target="../slideLayouts/slideLayout14.xml"/><Relationship Id="rId19" Type="http://schemas.openxmlformats.org/officeDocument/2006/relationships/slideLayout" Target="../slideLayouts/slideLayout23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Relationship Id="rId2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0339" y="655719"/>
            <a:ext cx="2129821" cy="626216"/>
          </a:xfrm>
          <a:prstGeom prst="rect">
            <a:avLst/>
          </a:prstGeom>
        </p:spPr>
      </p:pic>
      <p:pic>
        <p:nvPicPr>
          <p:cNvPr id="9" name="Picture 8" descr="14GSGL0011_D08_PPT_Cover_Global-Language-of-Business.png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70750" y="965933"/>
            <a:ext cx="1429409" cy="77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010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751" r:id="rId2"/>
    <p:sldLayoutId id="2147483864" r:id="rId3"/>
    <p:sldLayoutId id="2147483866" r:id="rId4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47479" y="172643"/>
            <a:ext cx="8243942" cy="67964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Title</a:t>
            </a:r>
          </a:p>
        </p:txBody>
      </p:sp>
      <p:sp>
        <p:nvSpPr>
          <p:cNvPr id="15" name="Text Placeholder 19"/>
          <p:cNvSpPr txBox="1">
            <a:spLocks/>
          </p:cNvSpPr>
          <p:nvPr/>
        </p:nvSpPr>
        <p:spPr>
          <a:xfrm>
            <a:off x="5086351" y="4791985"/>
            <a:ext cx="2770356" cy="101042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r" defTabSz="45715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600" b="0" kern="1200" cap="none" spc="0" baseline="0">
                <a:solidFill>
                  <a:schemeClr val="tx1"/>
                </a:solidFill>
                <a:latin typeface="Verdana"/>
                <a:ea typeface="ＭＳ Ｐゴシック" charset="0"/>
                <a:cs typeface="Verdana"/>
              </a:defRPr>
            </a:lvl1pPr>
            <a:lvl2pPr marL="0" indent="-228578" algn="l" defTabSz="457155" rtl="0" eaLnBrk="1" fontAlgn="base" hangingPunct="1">
              <a:lnSpc>
                <a:spcPts val="25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  <a:defRPr sz="1700" kern="1200">
                <a:solidFill>
                  <a:srgbClr val="002C6C"/>
                </a:solidFill>
                <a:latin typeface="Verdana"/>
                <a:ea typeface="ＭＳ Ｐゴシック" charset="0"/>
                <a:cs typeface="Verdana"/>
              </a:defRPr>
            </a:lvl2pPr>
            <a:lvl3pPr marL="557784" indent="-285750" algn="l" defTabSz="457155" rtl="0" eaLnBrk="1" fontAlgn="base" hangingPunct="1">
              <a:lnSpc>
                <a:spcPts val="25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Font typeface="Lucida Grande"/>
              <a:buChar char="­"/>
              <a:defRPr sz="1700" kern="1200">
                <a:solidFill>
                  <a:srgbClr val="002C6C"/>
                </a:solidFill>
                <a:latin typeface="Verdana"/>
                <a:ea typeface="ＭＳ Ｐゴシック" charset="0"/>
                <a:cs typeface="Verdana"/>
              </a:defRPr>
            </a:lvl3pPr>
            <a:lvl4pPr marL="822960" indent="-228578" algn="l" defTabSz="457155" rtl="0" eaLnBrk="1" fontAlgn="base" hangingPunct="1">
              <a:lnSpc>
                <a:spcPts val="25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  <a:defRPr sz="1700" kern="1200">
                <a:solidFill>
                  <a:srgbClr val="002C6C"/>
                </a:solidFill>
                <a:latin typeface="Verdana"/>
                <a:ea typeface="ＭＳ Ｐゴシック" charset="0"/>
                <a:cs typeface="Verdana"/>
              </a:defRPr>
            </a:lvl4pPr>
            <a:lvl5pPr marL="1051560" indent="-228578" algn="l" defTabSz="457155" rtl="0" eaLnBrk="1" fontAlgn="base" hangingPunct="1">
              <a:lnSpc>
                <a:spcPts val="25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Lucida Grande"/>
              <a:buChar char="­"/>
              <a:defRPr sz="1700" kern="1200">
                <a:solidFill>
                  <a:srgbClr val="002C6C"/>
                </a:solidFill>
                <a:latin typeface="Verdana"/>
                <a:ea typeface="ＭＳ Ｐゴシック" charset="0"/>
                <a:cs typeface="Verdana"/>
              </a:defRPr>
            </a:lvl5pPr>
            <a:lvl6pPr marL="251435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9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65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21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noProof="0">
                <a:solidFill>
                  <a:srgbClr val="454545"/>
                </a:solidFill>
              </a:rPr>
              <a:t>© GS1</a:t>
            </a:r>
            <a:r>
              <a:rPr lang="en-GB" baseline="0" noProof="0">
                <a:solidFill>
                  <a:srgbClr val="454545"/>
                </a:solidFill>
              </a:rPr>
              <a:t> </a:t>
            </a:r>
            <a:r>
              <a:rPr lang="en-GB" noProof="0">
                <a:solidFill>
                  <a:srgbClr val="454545"/>
                </a:solidFill>
              </a:rPr>
              <a:t>2026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71" y="4646132"/>
            <a:ext cx="1312639" cy="385983"/>
          </a:xfrm>
          <a:prstGeom prst="rect">
            <a:avLst/>
          </a:prstGeom>
        </p:spPr>
      </p:pic>
      <p:sp>
        <p:nvSpPr>
          <p:cNvPr id="7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447485" y="4759630"/>
            <a:ext cx="247535" cy="15019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700" smtClean="0">
                <a:solidFill>
                  <a:srgbClr val="454545"/>
                </a:solidFill>
                <a:latin typeface="Verdana"/>
                <a:cs typeface="Verdana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509687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0" r:id="rId1"/>
    <p:sldLayoutId id="2147484121" r:id="rId2"/>
    <p:sldLayoutId id="2147484122" r:id="rId3"/>
    <p:sldLayoutId id="2147484123" r:id="rId4"/>
    <p:sldLayoutId id="2147484124" r:id="rId5"/>
    <p:sldLayoutId id="2147484125" r:id="rId6"/>
    <p:sldLayoutId id="2147484126" r:id="rId7"/>
    <p:sldLayoutId id="2147484127" r:id="rId8"/>
    <p:sldLayoutId id="2147484128" r:id="rId9"/>
    <p:sldLayoutId id="2147484129" r:id="rId10"/>
    <p:sldLayoutId id="2147484130" r:id="rId11"/>
    <p:sldLayoutId id="2147484131" r:id="rId12"/>
    <p:sldLayoutId id="2147484132" r:id="rId13"/>
    <p:sldLayoutId id="2147484133" r:id="rId14"/>
    <p:sldLayoutId id="2147484134" r:id="rId15"/>
    <p:sldLayoutId id="2147484135" r:id="rId16"/>
    <p:sldLayoutId id="2147484136" r:id="rId17"/>
    <p:sldLayoutId id="2147484137" r:id="rId18"/>
    <p:sldLayoutId id="2147484138" r:id="rId19"/>
    <p:sldLayoutId id="2147484139" r:id="rId20"/>
    <p:sldLayoutId id="2147484140" r:id="rId21"/>
  </p:sldLayoutIdLst>
  <p:hf hdr="0" dt="0"/>
  <p:txStyles>
    <p:titleStyle>
      <a:lvl1pPr algn="l" defTabSz="45715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500" kern="1200" cap="none" spc="0">
          <a:solidFill>
            <a:schemeClr val="tx2"/>
          </a:solidFill>
          <a:latin typeface="Verdana"/>
          <a:ea typeface="ＭＳ Ｐゴシック" charset="0"/>
          <a:cs typeface="Verdana"/>
        </a:defRPr>
      </a:lvl1pPr>
      <a:lvl2pPr algn="l" defTabSz="457155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155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155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155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155" algn="l" defTabSz="457155" rtl="0" eaLnBrk="1" fontAlgn="base" hangingPunct="1">
        <a:spcBef>
          <a:spcPct val="0"/>
        </a:spcBef>
        <a:spcAft>
          <a:spcPct val="0"/>
        </a:spcAft>
        <a:defRPr sz="2600">
          <a:solidFill>
            <a:srgbClr val="002C6C"/>
          </a:solidFill>
          <a:latin typeface="Arial" charset="0"/>
          <a:ea typeface="ＭＳ Ｐゴシック" charset="0"/>
          <a:cs typeface="ＭＳ Ｐゴシック" charset="0"/>
        </a:defRPr>
      </a:lvl6pPr>
      <a:lvl7pPr marL="914310" algn="l" defTabSz="457155" rtl="0" eaLnBrk="1" fontAlgn="base" hangingPunct="1">
        <a:spcBef>
          <a:spcPct val="0"/>
        </a:spcBef>
        <a:spcAft>
          <a:spcPct val="0"/>
        </a:spcAft>
        <a:defRPr sz="2600">
          <a:solidFill>
            <a:srgbClr val="002C6C"/>
          </a:solidFill>
          <a:latin typeface="Arial" charset="0"/>
          <a:ea typeface="ＭＳ Ｐゴシック" charset="0"/>
          <a:cs typeface="ＭＳ Ｐゴシック" charset="0"/>
        </a:defRPr>
      </a:lvl7pPr>
      <a:lvl8pPr marL="1371466" algn="l" defTabSz="457155" rtl="0" eaLnBrk="1" fontAlgn="base" hangingPunct="1">
        <a:spcBef>
          <a:spcPct val="0"/>
        </a:spcBef>
        <a:spcAft>
          <a:spcPct val="0"/>
        </a:spcAft>
        <a:defRPr sz="2600">
          <a:solidFill>
            <a:srgbClr val="002C6C"/>
          </a:solidFill>
          <a:latin typeface="Arial" charset="0"/>
          <a:ea typeface="ＭＳ Ｐゴシック" charset="0"/>
          <a:cs typeface="ＭＳ Ｐゴシック" charset="0"/>
        </a:defRPr>
      </a:lvl8pPr>
      <a:lvl9pPr marL="1828622" algn="l" defTabSz="457155" rtl="0" eaLnBrk="1" fontAlgn="base" hangingPunct="1">
        <a:spcBef>
          <a:spcPct val="0"/>
        </a:spcBef>
        <a:spcAft>
          <a:spcPct val="0"/>
        </a:spcAft>
        <a:defRPr sz="2600">
          <a:solidFill>
            <a:srgbClr val="002C6C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60000" marR="0" indent="-285750" algn="l" defTabSz="457155" rtl="0" eaLnBrk="1" fontAlgn="base" latinLnBrk="0" hangingPunct="1">
        <a:lnSpc>
          <a:spcPct val="110000"/>
        </a:lnSpc>
        <a:spcBef>
          <a:spcPts val="400"/>
        </a:spcBef>
        <a:spcAft>
          <a:spcPct val="0"/>
        </a:spcAft>
        <a:buClr>
          <a:schemeClr val="accent1"/>
        </a:buClr>
        <a:buSzTx/>
        <a:buFont typeface="Arial"/>
        <a:buChar char="•"/>
        <a:tabLst/>
        <a:defRPr sz="1700" b="0" i="0" kern="1200" baseline="0">
          <a:solidFill>
            <a:schemeClr val="tx2"/>
          </a:solidFill>
          <a:latin typeface="Verdana"/>
          <a:ea typeface="ＭＳ Ｐゴシック" charset="0"/>
          <a:cs typeface="Verdana"/>
        </a:defRPr>
      </a:lvl1pPr>
      <a:lvl2pPr marL="558000" marR="0" indent="-285750" algn="l" defTabSz="457155" rtl="0" eaLnBrk="1" fontAlgn="base" latinLnBrk="0" hangingPunct="1">
        <a:lnSpc>
          <a:spcPct val="110000"/>
        </a:lnSpc>
        <a:spcBef>
          <a:spcPts val="400"/>
        </a:spcBef>
        <a:spcAft>
          <a:spcPct val="0"/>
        </a:spcAft>
        <a:buClr>
          <a:schemeClr val="accent1"/>
        </a:buClr>
        <a:buSzTx/>
        <a:buFont typeface="Lucida Grande"/>
        <a:buChar char="­"/>
        <a:tabLst/>
        <a:defRPr sz="1700" b="0" i="0" kern="1200">
          <a:solidFill>
            <a:schemeClr val="tx2"/>
          </a:solidFill>
          <a:latin typeface="Verdana"/>
          <a:ea typeface="ＭＳ Ｐゴシック" charset="0"/>
          <a:cs typeface="Verdana"/>
        </a:defRPr>
      </a:lvl2pPr>
      <a:lvl3pPr marL="824400" indent="-285750" algn="l" defTabSz="457155" rtl="0" eaLnBrk="1" fontAlgn="base" hangingPunct="1">
        <a:lnSpc>
          <a:spcPct val="110000"/>
        </a:lnSpc>
        <a:spcBef>
          <a:spcPts val="400"/>
        </a:spcBef>
        <a:spcAft>
          <a:spcPct val="0"/>
        </a:spcAft>
        <a:buClr>
          <a:schemeClr val="accent1"/>
        </a:buClr>
        <a:buFont typeface="Arial"/>
        <a:buChar char="•"/>
        <a:defRPr sz="1700" b="0" i="0" kern="1200">
          <a:solidFill>
            <a:schemeClr val="tx2"/>
          </a:solidFill>
          <a:latin typeface="Verdana"/>
          <a:ea typeface="ＭＳ Ｐゴシック" charset="0"/>
          <a:cs typeface="Verdana"/>
        </a:defRPr>
      </a:lvl3pPr>
      <a:lvl4pPr marL="1051200" indent="-228578" algn="l" defTabSz="457155" rtl="0" eaLnBrk="1" fontAlgn="base" hangingPunct="1">
        <a:lnSpc>
          <a:spcPct val="110000"/>
        </a:lnSpc>
        <a:spcBef>
          <a:spcPts val="400"/>
        </a:spcBef>
        <a:spcAft>
          <a:spcPct val="0"/>
        </a:spcAft>
        <a:buClr>
          <a:schemeClr val="accent1"/>
        </a:buClr>
        <a:buFont typeface="Lucida Grande"/>
        <a:buChar char="­"/>
        <a:defRPr sz="1700" b="0" i="0" kern="1200">
          <a:solidFill>
            <a:schemeClr val="tx2"/>
          </a:solidFill>
          <a:latin typeface="Verdana"/>
          <a:ea typeface="ＭＳ Ｐゴシック" charset="0"/>
          <a:cs typeface="Verdana"/>
        </a:defRPr>
      </a:lvl4pPr>
      <a:lvl5pPr marL="1267200" indent="-228578" algn="l" defTabSz="457155" rtl="0" eaLnBrk="1" fontAlgn="base" hangingPunct="1">
        <a:lnSpc>
          <a:spcPct val="110000"/>
        </a:lnSpc>
        <a:spcBef>
          <a:spcPts val="400"/>
        </a:spcBef>
        <a:spcAft>
          <a:spcPct val="0"/>
        </a:spcAft>
        <a:buClr>
          <a:schemeClr val="accent1"/>
        </a:buClr>
        <a:buSzPct val="100000"/>
        <a:buFont typeface="Arial"/>
        <a:buChar char="•"/>
        <a:defRPr sz="1700" b="0" i="0" kern="1200">
          <a:solidFill>
            <a:schemeClr val="tx2"/>
          </a:solidFill>
          <a:latin typeface="Verdana"/>
          <a:ea typeface="ＭＳ Ｐゴシック" charset="0"/>
          <a:cs typeface="Verdana"/>
        </a:defRPr>
      </a:lvl5pPr>
      <a:lvl6pPr marL="2514354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9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5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6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2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7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21C3_169F2FE1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val 31">
            <a:extLst>
              <a:ext uri="{FF2B5EF4-FFF2-40B4-BE49-F238E27FC236}">
                <a16:creationId xmlns:a16="http://schemas.microsoft.com/office/drawing/2014/main" id="{6348B134-46EF-4AA3-87EA-03E02CAB243E}"/>
              </a:ext>
            </a:extLst>
          </p:cNvPr>
          <p:cNvSpPr/>
          <p:nvPr/>
        </p:nvSpPr>
        <p:spPr>
          <a:xfrm>
            <a:off x="6141641" y="133350"/>
            <a:ext cx="2773759" cy="716975"/>
          </a:xfrm>
          <a:prstGeom prst="ellipse">
            <a:avLst/>
          </a:prstGeom>
          <a:solidFill>
            <a:srgbClr val="00B050"/>
          </a:solidFill>
          <a:ln w="63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79395"/>
                      <a:gd name="connsiteY0" fmla="*/ 199770 h 399540"/>
                      <a:gd name="connsiteX1" fmla="*/ 239698 w 479395"/>
                      <a:gd name="connsiteY1" fmla="*/ 0 h 399540"/>
                      <a:gd name="connsiteX2" fmla="*/ 479396 w 479395"/>
                      <a:gd name="connsiteY2" fmla="*/ 199770 h 399540"/>
                      <a:gd name="connsiteX3" fmla="*/ 239698 w 479395"/>
                      <a:gd name="connsiteY3" fmla="*/ 399540 h 399540"/>
                      <a:gd name="connsiteX4" fmla="*/ 0 w 479395"/>
                      <a:gd name="connsiteY4" fmla="*/ 199770 h 39954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9395" h="399540" fill="none" extrusionOk="0">
                        <a:moveTo>
                          <a:pt x="0" y="199770"/>
                        </a:moveTo>
                        <a:cubicBezTo>
                          <a:pt x="13967" y="91097"/>
                          <a:pt x="113832" y="-13410"/>
                          <a:pt x="239698" y="0"/>
                        </a:cubicBezTo>
                        <a:cubicBezTo>
                          <a:pt x="351119" y="-3210"/>
                          <a:pt x="466317" y="101753"/>
                          <a:pt x="479396" y="199770"/>
                        </a:cubicBezTo>
                        <a:cubicBezTo>
                          <a:pt x="477233" y="289477"/>
                          <a:pt x="369850" y="402639"/>
                          <a:pt x="239698" y="399540"/>
                        </a:cubicBezTo>
                        <a:cubicBezTo>
                          <a:pt x="115970" y="404385"/>
                          <a:pt x="4812" y="311257"/>
                          <a:pt x="0" y="199770"/>
                        </a:cubicBezTo>
                        <a:close/>
                      </a:path>
                      <a:path w="479395" h="399540" stroke="0" extrusionOk="0">
                        <a:moveTo>
                          <a:pt x="0" y="199770"/>
                        </a:moveTo>
                        <a:cubicBezTo>
                          <a:pt x="-17618" y="78573"/>
                          <a:pt x="101902" y="2032"/>
                          <a:pt x="239698" y="0"/>
                        </a:cubicBezTo>
                        <a:cubicBezTo>
                          <a:pt x="383941" y="2497"/>
                          <a:pt x="463781" y="89937"/>
                          <a:pt x="479396" y="199770"/>
                        </a:cubicBezTo>
                        <a:cubicBezTo>
                          <a:pt x="465186" y="323976"/>
                          <a:pt x="370078" y="410608"/>
                          <a:pt x="239698" y="399540"/>
                        </a:cubicBezTo>
                        <a:cubicBezTo>
                          <a:pt x="88724" y="389368"/>
                          <a:pt x="2756" y="311417"/>
                          <a:pt x="0" y="19977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 b="1"/>
          </a:p>
        </p:txBody>
      </p:sp>
      <p:sp>
        <p:nvSpPr>
          <p:cNvPr id="33" name="Rechteck 11">
            <a:extLst>
              <a:ext uri="{FF2B5EF4-FFF2-40B4-BE49-F238E27FC236}">
                <a16:creationId xmlns:a16="http://schemas.microsoft.com/office/drawing/2014/main" id="{9D4127BE-AB8A-4AFD-899B-1E9D70FB71E8}"/>
              </a:ext>
            </a:extLst>
          </p:cNvPr>
          <p:cNvSpPr/>
          <p:nvPr/>
        </p:nvSpPr>
        <p:spPr>
          <a:xfrm>
            <a:off x="4621932" y="2815044"/>
            <a:ext cx="4094986" cy="1523211"/>
          </a:xfrm>
          <a:prstGeom prst="rect">
            <a:avLst/>
          </a:prstGeom>
          <a:solidFill>
            <a:schemeClr val="bg1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defTabSz="914288">
              <a:spcBef>
                <a:spcPts val="300"/>
              </a:spcBef>
              <a:buClr>
                <a:srgbClr val="F26334"/>
              </a:buClr>
              <a:defRPr/>
            </a:pPr>
            <a:endParaRPr lang="en-GB" sz="1000" b="1" u="sng">
              <a:solidFill>
                <a:schemeClr val="tx2"/>
              </a:solidFill>
              <a:latin typeface="Verdana"/>
            </a:endParaRPr>
          </a:p>
          <a:p>
            <a:pPr defTabSz="914288">
              <a:spcBef>
                <a:spcPts val="300"/>
              </a:spcBef>
              <a:buClr>
                <a:srgbClr val="F26334"/>
              </a:buClr>
              <a:defRPr/>
            </a:pPr>
            <a:endParaRPr lang="en-US" sz="675">
              <a:solidFill>
                <a:schemeClr val="tx2"/>
              </a:solidFill>
            </a:endParaRPr>
          </a:p>
          <a:p>
            <a:pPr marL="128588" indent="-128588" defTabSz="914288">
              <a:spcBef>
                <a:spcPts val="300"/>
              </a:spcBef>
              <a:buClr>
                <a:srgbClr val="F26334"/>
              </a:buClr>
              <a:buFont typeface="Arial" panose="020B0604020202020204" pitchFamily="34" charset="0"/>
              <a:buChar char="•"/>
              <a:defRPr/>
            </a:pPr>
            <a:endParaRPr lang="en-US" sz="675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CB9722-C87A-46DB-8620-C4C90CBB6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475" y="1411"/>
            <a:ext cx="5702368" cy="67964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1800" i="1">
                <a:ea typeface="ＭＳ Ｐゴシック"/>
              </a:rPr>
              <a:t>New EU requirements for MUDI Updates MSWG</a:t>
            </a:r>
            <a:endParaRPr lang="en-GB" sz="1800" i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8DB316-26A9-4E99-9C68-BE23F66C6F3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933" kern="1200" smtClean="0">
                <a:solidFill>
                  <a:srgbClr val="454545"/>
                </a:solidFill>
                <a:latin typeface="Verdana"/>
                <a:ea typeface="+mn-ea"/>
                <a:cs typeface="Verdana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smtClean="0"/>
              <a:pPr fontAlgn="base">
                <a:spcAft>
                  <a:spcPct val="0"/>
                </a:spcAft>
                <a:defRPr/>
              </a:pPr>
              <a:t>1</a:t>
            </a:fld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F1C388-FAE0-CFF7-684F-F2851DDF82B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46869" y="1067586"/>
            <a:ext cx="3946485" cy="1523211"/>
          </a:xfrm>
        </p:spPr>
        <p:txBody>
          <a:bodyPr lIns="91440" tIns="45720" rIns="91440" bIns="45720" anchor="t">
            <a:noAutofit/>
          </a:bodyPr>
          <a:lstStyle/>
          <a:p>
            <a:pPr marL="0" indent="0" defTabSz="914288">
              <a:buNone/>
              <a:defRPr/>
            </a:pPr>
            <a:r>
              <a:rPr lang="en-US" b="1" u="sng" dirty="0">
                <a:ea typeface="+mn-ea"/>
                <a:cs typeface="+mn-cs"/>
              </a:rPr>
              <a:t>Key issues and risks</a:t>
            </a:r>
          </a:p>
          <a:p>
            <a:pPr marL="359410">
              <a:defRPr/>
            </a:pPr>
            <a:r>
              <a:rPr lang="en-US" dirty="0">
                <a:ea typeface="ＭＳ Ｐゴシック"/>
              </a:rPr>
              <a:t>EU COM delegated act has not been finalised. The team is moving forward with the current understanding of the potential language in the delegated act which could impact the draft GSCN.</a:t>
            </a:r>
          </a:p>
          <a:p>
            <a:pPr marL="359410">
              <a:defRPr/>
            </a:pPr>
            <a:endParaRPr lang="en-US" dirty="0">
              <a:ea typeface="ＭＳ Ｐゴシック"/>
            </a:endParaRPr>
          </a:p>
          <a:p>
            <a:pPr marL="359410"/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8C41DAB-9454-552E-F846-D0BE5F4BA0E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9832" y="2722940"/>
            <a:ext cx="3958108" cy="1830010"/>
          </a:xfrm>
        </p:spPr>
        <p:txBody>
          <a:bodyPr lIns="91440" tIns="45720" rIns="91440" bIns="45720" anchor="t">
            <a:noAutofit/>
          </a:bodyPr>
          <a:lstStyle/>
          <a:p>
            <a:pPr marL="73660" indent="0">
              <a:buNone/>
            </a:pPr>
            <a:r>
              <a:rPr lang="en-US" b="1" u="sng" dirty="0">
                <a:latin typeface="+mn-lt"/>
                <a:ea typeface="+mn-ea"/>
                <a:cs typeface="+mn-cs"/>
              </a:rPr>
              <a:t>Accomplishments this period</a:t>
            </a:r>
            <a:endParaRPr lang="en-US" dirty="0">
              <a:ea typeface="+mn-ea"/>
              <a:cs typeface="+mn-cs"/>
            </a:endParaRPr>
          </a:p>
          <a:p>
            <a:pPr marL="359410"/>
            <a:r>
              <a:rPr lang="en-US" dirty="0">
                <a:ea typeface="ＭＳ Ｐゴシック"/>
              </a:rPr>
              <a:t>ID SMG Work Request on which AI (Application Identifiers) accompany AI(03) passed eBallot</a:t>
            </a:r>
          </a:p>
          <a:p>
            <a:pPr marL="359410"/>
            <a:r>
              <a:rPr lang="en-US" dirty="0">
                <a:ea typeface="ＭＳ Ｐゴシック"/>
              </a:rPr>
              <a:t>BRAD passed eBallot</a:t>
            </a:r>
          </a:p>
          <a:p>
            <a:pPr marL="73660" indent="0">
              <a:buNone/>
            </a:pPr>
            <a:endParaRPr lang="en-US" dirty="0">
              <a:ea typeface="ＭＳ Ｐゴシック"/>
            </a:endParaRPr>
          </a:p>
          <a:p>
            <a:pPr marL="359410"/>
            <a:endParaRPr lang="en-US" dirty="0">
              <a:ea typeface="ＭＳ Ｐゴシック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11789E4-1DA4-6311-78D9-FD121CB8BB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6869" y="2862504"/>
            <a:ext cx="3946485" cy="1372810"/>
          </a:xfrm>
        </p:spPr>
        <p:txBody>
          <a:bodyPr lIns="91440" tIns="45720" rIns="91440" bIns="45720" anchor="t">
            <a:noAutofit/>
          </a:bodyPr>
          <a:lstStyle/>
          <a:p>
            <a:pPr marL="73660" indent="0">
              <a:buNone/>
            </a:pPr>
            <a:r>
              <a:rPr lang="en-US" b="1" u="sng" dirty="0"/>
              <a:t>Upcoming period activities</a:t>
            </a:r>
            <a:endParaRPr lang="en-US" dirty="0"/>
          </a:p>
          <a:p>
            <a:pPr marL="359410"/>
            <a:r>
              <a:rPr lang="en-US" dirty="0">
                <a:ea typeface="ＭＳ Ｐゴシック"/>
              </a:rPr>
              <a:t>Begin Solution phase with the Work Request for AI(03) complete</a:t>
            </a:r>
          </a:p>
          <a:p>
            <a:pPr marL="73660" indent="0">
              <a:buNone/>
            </a:pPr>
            <a:endParaRPr lang="en-US" dirty="0">
              <a:ea typeface="ＭＳ Ｐゴシック"/>
            </a:endParaRPr>
          </a:p>
          <a:p>
            <a:pPr marL="73660" indent="0">
              <a:buNone/>
            </a:pPr>
            <a:endParaRPr lang="en-US" dirty="0">
              <a:ea typeface="ＭＳ Ｐゴシック"/>
            </a:endParaRPr>
          </a:p>
          <a:p>
            <a:pPr marL="73660" indent="0">
              <a:buNone/>
            </a:pPr>
            <a:endParaRPr lang="en-US" dirty="0">
              <a:ea typeface="ＭＳ Ｐゴシック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32C2B8A-AB98-4A23-A7BE-7925B2B51FB7}"/>
              </a:ext>
            </a:extLst>
          </p:cNvPr>
          <p:cNvSpPr txBox="1">
            <a:spLocks/>
          </p:cNvSpPr>
          <p:nvPr/>
        </p:nvSpPr>
        <p:spPr bwMode="auto">
          <a:xfrm>
            <a:off x="6179664" y="109613"/>
            <a:ext cx="2697712" cy="67964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34287" rIns="68573" bIns="34287" numCol="1" anchor="ctr" anchorCtr="0" compatLnSpc="1">
            <a:prstTxWarp prst="textNoShape">
              <a:avLst/>
            </a:prstTxWarp>
          </a:bodyPr>
          <a:lstStyle>
            <a:lvl1pPr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333" kern="1200" cap="none" spc="0">
                <a:solidFill>
                  <a:schemeClr val="tx2"/>
                </a:solidFill>
                <a:latin typeface="Verdana"/>
                <a:ea typeface="ＭＳ Ｐゴシック" charset="0"/>
                <a:cs typeface="Verdana"/>
              </a:defRPr>
            </a:lvl1pPr>
            <a:lvl2pPr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609525"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467">
                <a:solidFill>
                  <a:srgbClr val="002C6C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1219050"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467">
                <a:solidFill>
                  <a:srgbClr val="002C6C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828576"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467">
                <a:solidFill>
                  <a:srgbClr val="002C6C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2438102"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467">
                <a:solidFill>
                  <a:srgbClr val="002C6C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endParaRPr lang="en-GB" sz="1100" i="1" dirty="0">
              <a:solidFill>
                <a:schemeClr val="bg1"/>
              </a:solidFill>
              <a:ea typeface="ＭＳ Ｐゴシック"/>
            </a:endParaRPr>
          </a:p>
          <a:p>
            <a:pPr algn="ctr"/>
            <a:r>
              <a:rPr lang="en-GB" sz="1000" i="1" dirty="0">
                <a:solidFill>
                  <a:schemeClr val="bg1"/>
                </a:solidFill>
                <a:ea typeface="ＭＳ Ｐゴシック"/>
              </a:rPr>
              <a:t>Report Date: April 2026</a:t>
            </a:r>
          </a:p>
          <a:p>
            <a:pPr algn="ctr"/>
            <a:r>
              <a:rPr lang="en-GB" sz="1000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Expected close date: </a:t>
            </a:r>
            <a:r>
              <a:rPr lang="en-GB" sz="1000" i="1" dirty="0">
                <a:solidFill>
                  <a:schemeClr val="bg1"/>
                </a:solidFill>
                <a:ea typeface="ＭＳ Ｐゴシック"/>
              </a:rPr>
              <a:t>June 2026</a:t>
            </a:r>
            <a:endParaRPr lang="en-GB" dirty="0">
              <a:solidFill>
                <a:schemeClr val="bg1"/>
              </a:solidFill>
            </a:endParaRPr>
          </a:p>
          <a:p>
            <a:pPr algn="r"/>
            <a:r>
              <a:rPr lang="en-GB" sz="1100" dirty="0"/>
              <a:t>  </a:t>
            </a:r>
          </a:p>
        </p:txBody>
      </p:sp>
      <p:sp>
        <p:nvSpPr>
          <p:cNvPr id="22" name="Rechteck 13">
            <a:extLst>
              <a:ext uri="{FF2B5EF4-FFF2-40B4-BE49-F238E27FC236}">
                <a16:creationId xmlns:a16="http://schemas.microsoft.com/office/drawing/2014/main" id="{261FBA47-84B5-499D-9D1D-6E2BFD453E92}"/>
              </a:ext>
            </a:extLst>
          </p:cNvPr>
          <p:cNvSpPr/>
          <p:nvPr/>
        </p:nvSpPr>
        <p:spPr>
          <a:xfrm>
            <a:off x="361153" y="1067587"/>
            <a:ext cx="4175465" cy="1523211"/>
          </a:xfrm>
          <a:prstGeom prst="rect">
            <a:avLst/>
          </a:prstGeom>
          <a:solidFill>
            <a:schemeClr val="bg1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defTabSz="914288">
              <a:defRPr/>
            </a:pPr>
            <a:r>
              <a:rPr lang="en-GB" sz="1100" b="1" u="sng" dirty="0">
                <a:solidFill>
                  <a:schemeClr val="tx2"/>
                </a:solidFill>
                <a:latin typeface="Verdana"/>
              </a:rPr>
              <a:t>Business purpose</a:t>
            </a:r>
          </a:p>
          <a:p>
            <a:pPr marL="359410" indent="-285750" defTabSz="457155" fontAlgn="base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  <a:defRPr/>
            </a:pPr>
            <a:r>
              <a:rPr lang="en-US" sz="1100" dirty="0">
                <a:solidFill>
                  <a:schemeClr val="tx2"/>
                </a:solidFill>
                <a:latin typeface="Verdana"/>
                <a:ea typeface="ＭＳ Ｐゴシック"/>
              </a:rPr>
              <a:t>This group will develop the appropriate solution. The European (EU) Commission submitted a work request to develop the creation of “Master UDI-DI" for spectacle frames, spectacle lenses and ready-to-wear reading spectacles as part of the UDI requirements based on the European Medical Device Regulation (MDR).</a:t>
            </a:r>
          </a:p>
          <a:p>
            <a:pPr marL="359410" indent="-285750" defTabSz="457155" fontAlgn="base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  <a:defRPr/>
            </a:pPr>
            <a:endParaRPr lang="en-US" sz="1100" dirty="0">
              <a:solidFill>
                <a:schemeClr val="tx2"/>
              </a:solidFill>
              <a:latin typeface="Verdana"/>
              <a:ea typeface="ＭＳ Ｐゴシック"/>
            </a:endParaRPr>
          </a:p>
          <a:p>
            <a:pPr defTabSz="914288">
              <a:defRPr/>
            </a:pPr>
            <a:endParaRPr lang="en-US" sz="1000" b="1" u="sng" dirty="0">
              <a:solidFill>
                <a:schemeClr val="tx2"/>
              </a:solidFill>
              <a:latin typeface="Verdana"/>
            </a:endParaRPr>
          </a:p>
          <a:p>
            <a:pPr defTabSz="914288">
              <a:defRPr/>
            </a:pPr>
            <a:endParaRPr lang="en-US" sz="1000" b="1" u="sng" dirty="0">
              <a:solidFill>
                <a:schemeClr val="tx2"/>
              </a:solidFill>
              <a:latin typeface="Verdana"/>
            </a:endParaRPr>
          </a:p>
          <a:p>
            <a:pPr defTabSz="914288">
              <a:defRPr/>
            </a:pPr>
            <a:endParaRPr lang="en-US" sz="1000" b="1" u="sng" dirty="0">
              <a:solidFill>
                <a:schemeClr val="tx2"/>
              </a:solidFill>
              <a:latin typeface="Verdana"/>
            </a:endParaRPr>
          </a:p>
          <a:p>
            <a:pPr defTabSz="914288">
              <a:defRPr/>
            </a:pPr>
            <a:endParaRPr lang="en-US" sz="1000" b="1" u="sng" dirty="0">
              <a:solidFill>
                <a:schemeClr val="tx2"/>
              </a:solidFill>
              <a:latin typeface="Verdana"/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AAC83A68-714E-46B1-9696-0EB4ABA7957A}"/>
              </a:ext>
            </a:extLst>
          </p:cNvPr>
          <p:cNvSpPr txBox="1">
            <a:spLocks/>
          </p:cNvSpPr>
          <p:nvPr/>
        </p:nvSpPr>
        <p:spPr bwMode="auto">
          <a:xfrm>
            <a:off x="-685800" y="215703"/>
            <a:ext cx="2936232" cy="67964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34287" rIns="68573" bIns="34287" numCol="1" anchor="ctr" anchorCtr="0" compatLnSpc="1">
            <a:prstTxWarp prst="textNoShape">
              <a:avLst/>
            </a:prstTxWarp>
          </a:bodyPr>
          <a:lstStyle>
            <a:lvl1pPr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333" kern="1200" cap="none" spc="0">
                <a:solidFill>
                  <a:schemeClr val="tx2"/>
                </a:solidFill>
                <a:latin typeface="Verdana"/>
                <a:ea typeface="ＭＳ Ｐゴシック" charset="0"/>
                <a:cs typeface="Verdana"/>
              </a:defRPr>
            </a:lvl1pPr>
            <a:lvl2pPr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609525"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467">
                <a:solidFill>
                  <a:srgbClr val="002C6C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1219050"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467">
                <a:solidFill>
                  <a:srgbClr val="002C6C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828576"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467">
                <a:solidFill>
                  <a:srgbClr val="002C6C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2438102" algn="l" defTabSz="609525" rtl="0" eaLnBrk="1" fontAlgn="base" hangingPunct="1">
              <a:spcBef>
                <a:spcPct val="0"/>
              </a:spcBef>
              <a:spcAft>
                <a:spcPct val="0"/>
              </a:spcAft>
              <a:defRPr sz="3467">
                <a:solidFill>
                  <a:srgbClr val="002C6C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 sz="1200"/>
              <a:t>              </a:t>
            </a:r>
          </a:p>
          <a:p>
            <a:r>
              <a:rPr lang="en-GB" sz="1200"/>
              <a:t>              </a:t>
            </a:r>
          </a:p>
          <a:p>
            <a:endParaRPr lang="en-GB" sz="1200"/>
          </a:p>
          <a:p>
            <a:pPr algn="r"/>
            <a:r>
              <a:rPr lang="en-GB" sz="1050" i="1">
                <a:ea typeface="ＭＳ Ｐゴシック"/>
              </a:rPr>
              <a:t>Project Lead: Greg Rowe</a:t>
            </a:r>
          </a:p>
          <a:p>
            <a:pPr algn="r"/>
            <a:r>
              <a:rPr lang="en-GB" sz="120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795312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6950BFC3-D8DA-4A85-94F7-54DA5524770B}">
      <p188:commentRel xmlns:p188="http://schemas.microsoft.com/office/powerpoint/2018/8/main" r:id="rId3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F1861F3-FE27-4C5B-8182-4F57E472E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og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5243FD-AA21-4226-ADCD-A24E6A2D9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96350" y="4759325"/>
            <a:ext cx="247650" cy="150813"/>
          </a:xfrm>
          <a:prstGeom prst="rect">
            <a:avLst/>
          </a:prstGeom>
        </p:spPr>
        <p:txBody>
          <a:bodyPr/>
          <a:lstStyle/>
          <a:p>
            <a:pPr fontAlgn="base">
              <a:spcAft>
                <a:spcPct val="0"/>
              </a:spcAft>
              <a:defRPr/>
            </a:pPr>
            <a:fld id="{4472AB7F-E8D0-4874-A9B8-335B68DC5F05}" type="slidenum">
              <a:rPr lang="en-GB" noProof="0" smtClean="0"/>
              <a:pPr fontAlgn="base">
                <a:spcAft>
                  <a:spcPct val="0"/>
                </a:spcAft>
                <a:defRPr/>
              </a:pPr>
              <a:t>2</a:t>
            </a:fld>
            <a:endParaRPr lang="en-GB" noProof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6ECB989-9D65-4787-A931-70AFA1E9B6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682640"/>
              </p:ext>
            </p:extLst>
          </p:nvPr>
        </p:nvGraphicFramePr>
        <p:xfrm>
          <a:off x="152400" y="172643"/>
          <a:ext cx="9054401" cy="4904520"/>
        </p:xfrm>
        <a:graphic>
          <a:graphicData uri="http://schemas.openxmlformats.org/drawingml/2006/table">
            <a:tbl>
              <a:tblPr/>
              <a:tblGrid>
                <a:gridCol w="257560">
                  <a:extLst>
                    <a:ext uri="{9D8B030D-6E8A-4147-A177-3AD203B41FA5}">
                      <a16:colId xmlns:a16="http://schemas.microsoft.com/office/drawing/2014/main" val="3037823119"/>
                    </a:ext>
                  </a:extLst>
                </a:gridCol>
                <a:gridCol w="650815">
                  <a:extLst>
                    <a:ext uri="{9D8B030D-6E8A-4147-A177-3AD203B41FA5}">
                      <a16:colId xmlns:a16="http://schemas.microsoft.com/office/drawing/2014/main" val="3470886382"/>
                    </a:ext>
                  </a:extLst>
                </a:gridCol>
                <a:gridCol w="664472">
                  <a:extLst>
                    <a:ext uri="{9D8B030D-6E8A-4147-A177-3AD203B41FA5}">
                      <a16:colId xmlns:a16="http://schemas.microsoft.com/office/drawing/2014/main" val="344850516"/>
                    </a:ext>
                  </a:extLst>
                </a:gridCol>
                <a:gridCol w="553794">
                  <a:extLst>
                    <a:ext uri="{9D8B030D-6E8A-4147-A177-3AD203B41FA5}">
                      <a16:colId xmlns:a16="http://schemas.microsoft.com/office/drawing/2014/main" val="2211150830"/>
                    </a:ext>
                  </a:extLst>
                </a:gridCol>
                <a:gridCol w="283835">
                  <a:extLst>
                    <a:ext uri="{9D8B030D-6E8A-4147-A177-3AD203B41FA5}">
                      <a16:colId xmlns:a16="http://schemas.microsoft.com/office/drawing/2014/main" val="3749601344"/>
                    </a:ext>
                  </a:extLst>
                </a:gridCol>
                <a:gridCol w="380741">
                  <a:extLst>
                    <a:ext uri="{9D8B030D-6E8A-4147-A177-3AD203B41FA5}">
                      <a16:colId xmlns:a16="http://schemas.microsoft.com/office/drawing/2014/main" val="4061393829"/>
                    </a:ext>
                  </a:extLst>
                </a:gridCol>
                <a:gridCol w="533037">
                  <a:extLst>
                    <a:ext uri="{9D8B030D-6E8A-4147-A177-3AD203B41FA5}">
                      <a16:colId xmlns:a16="http://schemas.microsoft.com/office/drawing/2014/main" val="208508667"/>
                    </a:ext>
                  </a:extLst>
                </a:gridCol>
                <a:gridCol w="1050736">
                  <a:extLst>
                    <a:ext uri="{9D8B030D-6E8A-4147-A177-3AD203B41FA5}">
                      <a16:colId xmlns:a16="http://schemas.microsoft.com/office/drawing/2014/main" val="762513748"/>
                    </a:ext>
                  </a:extLst>
                </a:gridCol>
                <a:gridCol w="384750">
                  <a:extLst>
                    <a:ext uri="{9D8B030D-6E8A-4147-A177-3AD203B41FA5}">
                      <a16:colId xmlns:a16="http://schemas.microsoft.com/office/drawing/2014/main" val="1705402946"/>
                    </a:ext>
                  </a:extLst>
                </a:gridCol>
                <a:gridCol w="559023">
                  <a:extLst>
                    <a:ext uri="{9D8B030D-6E8A-4147-A177-3AD203B41FA5}">
                      <a16:colId xmlns:a16="http://schemas.microsoft.com/office/drawing/2014/main" val="1977181252"/>
                    </a:ext>
                  </a:extLst>
                </a:gridCol>
                <a:gridCol w="797367">
                  <a:extLst>
                    <a:ext uri="{9D8B030D-6E8A-4147-A177-3AD203B41FA5}">
                      <a16:colId xmlns:a16="http://schemas.microsoft.com/office/drawing/2014/main" val="2995571939"/>
                    </a:ext>
                  </a:extLst>
                </a:gridCol>
                <a:gridCol w="501529">
                  <a:extLst>
                    <a:ext uri="{9D8B030D-6E8A-4147-A177-3AD203B41FA5}">
                      <a16:colId xmlns:a16="http://schemas.microsoft.com/office/drawing/2014/main" val="2146701603"/>
                    </a:ext>
                  </a:extLst>
                </a:gridCol>
                <a:gridCol w="401196">
                  <a:extLst>
                    <a:ext uri="{9D8B030D-6E8A-4147-A177-3AD203B41FA5}">
                      <a16:colId xmlns:a16="http://schemas.microsoft.com/office/drawing/2014/main" val="911019392"/>
                    </a:ext>
                  </a:extLst>
                </a:gridCol>
                <a:gridCol w="207989">
                  <a:extLst>
                    <a:ext uri="{9D8B030D-6E8A-4147-A177-3AD203B41FA5}">
                      <a16:colId xmlns:a16="http://schemas.microsoft.com/office/drawing/2014/main" val="583782494"/>
                    </a:ext>
                  </a:extLst>
                </a:gridCol>
                <a:gridCol w="455256">
                  <a:extLst>
                    <a:ext uri="{9D8B030D-6E8A-4147-A177-3AD203B41FA5}">
                      <a16:colId xmlns:a16="http://schemas.microsoft.com/office/drawing/2014/main" val="659312323"/>
                    </a:ext>
                  </a:extLst>
                </a:gridCol>
                <a:gridCol w="624357">
                  <a:extLst>
                    <a:ext uri="{9D8B030D-6E8A-4147-A177-3AD203B41FA5}">
                      <a16:colId xmlns:a16="http://schemas.microsoft.com/office/drawing/2014/main" val="3434763503"/>
                    </a:ext>
                  </a:extLst>
                </a:gridCol>
                <a:gridCol w="747944">
                  <a:extLst>
                    <a:ext uri="{9D8B030D-6E8A-4147-A177-3AD203B41FA5}">
                      <a16:colId xmlns:a16="http://schemas.microsoft.com/office/drawing/2014/main" val="3312877056"/>
                    </a:ext>
                  </a:extLst>
                </a:gridCol>
              </a:tblGrid>
              <a:tr h="273784">
                <a:tc gridSpan="17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New EU requirements for medical devices identification MSWG</a:t>
                      </a:r>
                      <a:endParaRPr lang="en-GB" sz="1600" b="1" i="0" u="none" strike="noStrike">
                        <a:solidFill>
                          <a:srgbClr val="FFFFFF"/>
                        </a:solidFill>
                        <a:effectLst/>
                        <a:latin typeface="Verdana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C6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2C6C"/>
                          </a:solidFill>
                          <a:effectLst/>
                          <a:latin typeface="Verdana" panose="020B0604030504040204" pitchFamily="34" charset="0"/>
                        </a:rPr>
                        <a:t>Reporting Period:</a:t>
                      </a:r>
                    </a:p>
                  </a:txBody>
                  <a:tcPr marL="2853" marR="2853" marT="2853" marB="171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55919231"/>
                  </a:ext>
                </a:extLst>
              </a:tr>
              <a:tr h="182522">
                <a:tc gridSpan="17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2C6C"/>
                          </a:solidFill>
                          <a:effectLst/>
                          <a:latin typeface="Verdana" panose="020B0604030504040204" pitchFamily="34" charset="0"/>
                        </a:rPr>
                        <a:t>Overall Status</a:t>
                      </a:r>
                      <a:endParaRPr lang="en-GB" sz="1000" b="0" i="0" u="none" strike="noStrike">
                        <a:solidFill>
                          <a:srgbClr val="002C6C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2C6C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020322"/>
                  </a:ext>
                </a:extLst>
              </a:tr>
              <a:tr h="2216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#</a:t>
                      </a:r>
                      <a:endParaRPr lang="en-GB" sz="800" b="1" i="0" u="none" strike="noStrike" kern="12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6334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Standard/guideline Milestones</a:t>
                      </a:r>
                      <a:endParaRPr lang="en-GB" sz="80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633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algn="ctr" defTabSz="457155" rtl="0" eaLnBrk="1" fontAlgn="ctr" latinLnBrk="0" hangingPunct="1"/>
                      <a:r>
                        <a:rPr lang="en-GB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Due Date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63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155" rtl="0" eaLnBrk="1" fontAlgn="ctr" latinLnBrk="0" hangingPunct="1"/>
                      <a:endParaRPr lang="en-GB" sz="800" b="1" i="0" u="none" strike="noStrike" kern="1200">
                        <a:solidFill>
                          <a:srgbClr val="002C6C"/>
                        </a:solidFill>
                        <a:effectLst/>
                        <a:latin typeface="Verdana" panose="020B0604030504040204" pitchFamily="34" charset="0"/>
                        <a:ea typeface="+mn-ea"/>
                        <a:cs typeface="+mn-cs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457155" rtl="0" eaLnBrk="1" fontAlgn="ctr" latinLnBrk="0" hangingPunct="1"/>
                      <a:r>
                        <a:rPr lang="en-US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Notes</a:t>
                      </a:r>
                      <a:endParaRPr lang="en-GB" sz="800" b="1" i="0" u="none" strike="noStrike" kern="12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63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155" rtl="0" eaLnBrk="1" fontAlgn="ctr" latinLnBrk="0" hangingPunct="1"/>
                      <a:r>
                        <a:rPr lang="en-US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Notes</a:t>
                      </a:r>
                      <a:endParaRPr lang="en-GB" sz="800" b="1" i="0" u="none" strike="noStrike" kern="12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+mn-ea"/>
                        <a:cs typeface="+mn-cs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63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#</a:t>
                      </a:r>
                      <a:endParaRPr lang="en-GB" sz="800" b="1" i="0" u="none" strike="noStrike" kern="12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Collateral milestones</a:t>
                      </a:r>
                      <a:endParaRPr lang="en-GB" sz="800"/>
                    </a:p>
                  </a:txBody>
                  <a:tcPr marL="45720" marR="4572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Due date</a:t>
                      </a:r>
                      <a:endParaRPr lang="en-GB" sz="800" b="1" i="0" u="none" strike="noStrike" kern="12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status</a:t>
                      </a:r>
                      <a:endParaRPr lang="en-GB" sz="800" b="1" i="0" u="none" strike="noStrike" kern="12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+mn-ea"/>
                        <a:cs typeface="+mn-cs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6334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Notes</a:t>
                      </a:r>
                      <a:endParaRPr lang="en-GB" sz="800" b="1" i="0" u="none" strike="noStrike" kern="12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155" rtl="0" eaLnBrk="1" fontAlgn="ctr" latinLnBrk="0" hangingPunct="1"/>
                      <a:r>
                        <a:rPr lang="en-US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Notes</a:t>
                      </a:r>
                      <a:endParaRPr lang="en-GB" sz="800" b="1" i="0" u="none" strike="noStrike" kern="12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+mn-ea"/>
                        <a:cs typeface="+mn-cs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155" rtl="0" eaLnBrk="1" fontAlgn="ctr" latinLnBrk="0" hangingPunct="1"/>
                      <a:r>
                        <a:rPr lang="en-US" sz="700" b="1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Due date</a:t>
                      </a:r>
                      <a:endParaRPr lang="en-GB" sz="700" b="1" i="0" u="none" strike="noStrike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852635"/>
                  </a:ext>
                </a:extLst>
              </a:tr>
              <a:tr h="5736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2C6C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800" b="0" i="0" u="none" strike="noStrike">
                        <a:solidFill>
                          <a:srgbClr val="002C6C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C6C"/>
                          </a:solidFill>
                          <a:effectLst/>
                          <a:uLnTx/>
                          <a:uFillTx/>
                          <a:latin typeface="+mn-lt"/>
                          <a:ea typeface="Verdana"/>
                          <a:cs typeface="Arial"/>
                        </a:rPr>
                        <a:t>Master UDI-DI GSCN </a:t>
                      </a:r>
                      <a:endParaRPr lang="en-US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Q2 2026</a:t>
                      </a:r>
                      <a:endParaRPr lang="en-GB" sz="800" b="0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GB" sz="700" b="0" i="0" u="none" strike="noStrike">
                        <a:solidFill>
                          <a:srgbClr val="002C6C"/>
                        </a:solidFill>
                        <a:effectLst/>
                        <a:latin typeface="+mn-lt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2C6C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kumimoji="0" lang="en-GB" sz="700" b="0" i="0" u="none" strike="noStrike" kern="1200" cap="none" spc="0" normalizeH="0" baseline="0">
                        <a:ln>
                          <a:noFill/>
                        </a:ln>
                        <a:solidFill>
                          <a:srgbClr val="002C6C"/>
                        </a:solidFill>
                        <a:effectLst/>
                        <a:uLnTx/>
                        <a:uFillTx/>
                        <a:latin typeface="+mn-lt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8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002C6C"/>
                          </a:solidFill>
                          <a:effectLst/>
                          <a:uLnTx/>
                          <a:uFillTx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80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2C6C"/>
                          </a:solidFill>
                        </a:rPr>
                        <a:t>TBD</a:t>
                      </a:r>
                      <a:endParaRPr lang="en-GB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2C6C"/>
                          </a:solidFill>
                        </a:rPr>
                        <a:t>TBD</a:t>
                      </a:r>
                      <a:endParaRPr lang="en-GB" sz="80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F5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rgbClr val="002C6C"/>
                        </a:solidFill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GB" sz="80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GB" sz="900">
                          <a:solidFill>
                            <a:srgbClr val="002C6C"/>
                          </a:solidFill>
                        </a:rPr>
                        <a:t>https://www.gs1.org/industries/retail/2D-barcodes</a:t>
                      </a: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0" lang="en-GB" sz="700" b="0" i="0" u="none" strike="noStrike" kern="1200" cap="none" spc="0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809084"/>
                  </a:ext>
                </a:extLst>
              </a:tr>
              <a:tr h="4563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2C6C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GB" sz="800" b="0" i="0" u="none" strike="noStrike">
                        <a:solidFill>
                          <a:srgbClr val="002C6C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l" defTabSz="457155" rtl="0" eaLnBrk="1" fontAlgn="ctr" latinLnBrk="0" hangingPunct="1"/>
                      <a:endParaRPr kumimoji="0" lang="en-US" sz="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C6C"/>
                        </a:solidFill>
                        <a:effectLst/>
                        <a:uLnTx/>
                        <a:uFillTx/>
                        <a:latin typeface="+mn-lt"/>
                        <a:ea typeface="Verdana"/>
                        <a:cs typeface="Arial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GB" sz="800" b="0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0D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GB" sz="700" b="0" i="0" u="none" strike="noStrike">
                        <a:solidFill>
                          <a:srgbClr val="002C6C"/>
                        </a:solidFill>
                        <a:effectLst/>
                        <a:latin typeface="+mn-lt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2C6C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kumimoji="0" lang="en-GB" sz="700" b="0" i="0" u="none" strike="noStrike" kern="1200" cap="none" spc="0" normalizeH="0" baseline="0">
                        <a:ln>
                          <a:noFill/>
                        </a:ln>
                        <a:solidFill>
                          <a:srgbClr val="002C6C"/>
                        </a:solidFill>
                        <a:effectLst/>
                        <a:uLnTx/>
                        <a:uFillTx/>
                        <a:latin typeface="+mn-lt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GB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endParaRPr lang="en-GB" sz="80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rgbClr val="002C6C"/>
                        </a:solidFill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GB" sz="80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900">
                        <a:solidFill>
                          <a:srgbClr val="002C6C"/>
                        </a:solidFill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0" lang="en-GB" sz="700" b="0" i="0" u="none" strike="noStrike" kern="1200" cap="none" spc="0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0704379"/>
                  </a:ext>
                </a:extLst>
              </a:tr>
              <a:tr h="3650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2C6C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GB" sz="800" b="0" i="0" u="none" strike="noStrike">
                        <a:solidFill>
                          <a:srgbClr val="002C6C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l" defTabSz="457155" rtl="0" eaLnBrk="1" fontAlgn="ctr" latinLnBrk="0" hangingPunct="1"/>
                      <a:endParaRPr kumimoji="0" lang="en-US" sz="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C6C"/>
                        </a:solidFill>
                        <a:effectLst/>
                        <a:uLnTx/>
                        <a:uFillTx/>
                        <a:latin typeface="+mn-lt"/>
                        <a:ea typeface="Verdana"/>
                        <a:cs typeface="Arial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GB" sz="800" b="0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0D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GB" sz="700" b="0" i="0" u="none" strike="noStrike">
                        <a:solidFill>
                          <a:srgbClr val="002C6C"/>
                        </a:solidFill>
                        <a:effectLst/>
                        <a:latin typeface="+mn-lt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2C6C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457155" rtl="0" eaLnBrk="1" fontAlgn="t" latinLnBrk="0" hangingPunct="1"/>
                      <a:endParaRPr kumimoji="0" lang="en-GB" sz="700" b="0" i="0" u="none" strike="noStrike" kern="1200" cap="none" spc="0" normalizeH="0" baseline="0">
                        <a:ln>
                          <a:noFill/>
                        </a:ln>
                        <a:solidFill>
                          <a:srgbClr val="002C6C"/>
                        </a:solidFill>
                        <a:effectLst/>
                        <a:uLnTx/>
                        <a:uFillTx/>
                        <a:latin typeface="+mn-lt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GB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endParaRPr lang="en-GB" sz="80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rgbClr val="002C6C"/>
                        </a:solidFill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GB" sz="80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900">
                        <a:solidFill>
                          <a:srgbClr val="002C6C"/>
                        </a:solidFill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0" lang="en-GB" sz="700" b="0" i="0" u="none" strike="noStrike" kern="1200" cap="none" spc="0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9400521"/>
                  </a:ext>
                </a:extLst>
              </a:tr>
              <a:tr h="4563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2C6C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GB" sz="800" b="0" i="0" u="none" strike="noStrike">
                        <a:solidFill>
                          <a:srgbClr val="002C6C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l" defTabSz="457155" rtl="0" eaLnBrk="1" fontAlgn="ctr" latinLnBrk="0" hangingPunct="1"/>
                      <a:endParaRPr kumimoji="0" lang="en-US" sz="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C6C"/>
                        </a:solidFill>
                        <a:effectLst/>
                        <a:uLnTx/>
                        <a:uFillTx/>
                        <a:latin typeface="+mn-lt"/>
                        <a:ea typeface="Verdana"/>
                        <a:cs typeface="Arial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GB" sz="800" b="0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0D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GB" sz="700" b="0" i="0" u="none" strike="noStrike">
                        <a:solidFill>
                          <a:srgbClr val="002C6C"/>
                        </a:solidFill>
                        <a:effectLst/>
                        <a:latin typeface="+mn-lt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2C6C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kumimoji="0" lang="en-GB" sz="700" b="0" i="0" u="none" strike="noStrike" kern="1200" cap="none" spc="0" normalizeH="0" baseline="0">
                        <a:ln>
                          <a:noFill/>
                        </a:ln>
                        <a:solidFill>
                          <a:srgbClr val="002C6C"/>
                        </a:solidFill>
                        <a:effectLst/>
                        <a:uLnTx/>
                        <a:uFillTx/>
                        <a:latin typeface="+mn-lt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GB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endParaRPr lang="en-GB" sz="80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rgbClr val="002C6C"/>
                        </a:solidFill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GB" sz="80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900">
                        <a:solidFill>
                          <a:srgbClr val="002C6C"/>
                        </a:solidFill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0" lang="en-GB" sz="700" b="0" i="0" u="none" strike="noStrike" kern="1200" cap="none" spc="0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1319923"/>
                  </a:ext>
                </a:extLst>
              </a:tr>
              <a:tr h="3650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2C6C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GB" sz="800" b="0" i="0" u="none" strike="noStrike">
                        <a:solidFill>
                          <a:srgbClr val="002C6C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l" defTabSz="457155" rtl="0" eaLnBrk="1" fontAlgn="ctr" latinLnBrk="0" hangingPunct="1"/>
                      <a:endParaRPr kumimoji="0" lang="en-US" sz="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C6C"/>
                        </a:solidFill>
                        <a:effectLst/>
                        <a:uLnTx/>
                        <a:uFillTx/>
                        <a:latin typeface="+mn-lt"/>
                        <a:ea typeface="Verdana"/>
                        <a:cs typeface="Arial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GB" sz="800" b="0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0D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GB" sz="700" b="0" i="0" u="none" strike="noStrike">
                        <a:solidFill>
                          <a:srgbClr val="002C6C"/>
                        </a:solidFill>
                        <a:effectLst/>
                        <a:latin typeface="+mn-lt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2C6C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kumimoji="0" lang="en-GB" sz="700" b="0" i="0" u="none" strike="noStrike" kern="1200" cap="none" spc="0" normalizeH="0" baseline="0">
                        <a:ln>
                          <a:noFill/>
                        </a:ln>
                        <a:solidFill>
                          <a:srgbClr val="002C6C"/>
                        </a:solidFill>
                        <a:effectLst/>
                        <a:uLnTx/>
                        <a:uFillTx/>
                        <a:latin typeface="+mn-lt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GB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endParaRPr lang="en-GB" sz="80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rgbClr val="002C6C"/>
                        </a:solidFill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GB" sz="80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900">
                        <a:solidFill>
                          <a:srgbClr val="002C6C"/>
                        </a:solidFill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0" lang="en-GB" sz="700" b="0" i="0" u="none" strike="noStrike" kern="1200" cap="none" spc="0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6586917"/>
                  </a:ext>
                </a:extLst>
              </a:tr>
              <a:tr h="22163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2C6C"/>
                          </a:solidFill>
                          <a:effectLst/>
                          <a:latin typeface="Verdana" panose="020B0604030504040204" pitchFamily="34" charset="0"/>
                        </a:rPr>
                        <a:t>Stakeholders</a:t>
                      </a:r>
                      <a:endParaRPr lang="en-GB" sz="900" b="1" i="0" u="none" strike="noStrike">
                        <a:solidFill>
                          <a:srgbClr val="002C6C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2C6C"/>
                          </a:solidFill>
                          <a:effectLst/>
                          <a:latin typeface="Verdana" panose="020B0604030504040204" pitchFamily="34" charset="0"/>
                        </a:rPr>
                        <a:t>Project Scope, Resources and Timeline Change Management</a:t>
                      </a: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2C6C"/>
                          </a:solidFill>
                          <a:effectLst/>
                          <a:latin typeface="Verdana" panose="020B0604030504040204" pitchFamily="34" charset="0"/>
                        </a:rPr>
                        <a:t>O</a:t>
                      </a:r>
                      <a:r>
                        <a:rPr lang="en-GB" sz="700" b="1" i="0" u="none" strike="noStrike" err="1">
                          <a:solidFill>
                            <a:srgbClr val="002C6C"/>
                          </a:solidFill>
                          <a:effectLst/>
                          <a:latin typeface="Verdana" panose="020B0604030504040204" pitchFamily="34" charset="0"/>
                        </a:rPr>
                        <a:t>ther</a:t>
                      </a:r>
                      <a:endParaRPr lang="en-GB" sz="700" b="1" i="0" u="none" strike="noStrike">
                        <a:solidFill>
                          <a:srgbClr val="002C6C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853" marR="2853" marT="2853" marB="17118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GB" sz="700" b="1" i="0" u="none" strike="noStrike">
                          <a:solidFill>
                            <a:srgbClr val="002C6C"/>
                          </a:solidFill>
                          <a:effectLst/>
                          <a:latin typeface="Verdana" panose="020B0604030504040204" pitchFamily="34" charset="0"/>
                        </a:rPr>
                        <a:t>Key issues &amp; risks</a:t>
                      </a:r>
                      <a:endParaRPr lang="en-GB"/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49063582"/>
                  </a:ext>
                </a:extLst>
              </a:tr>
              <a:tr h="1447153">
                <a:tc gridSpan="7">
                  <a:txBody>
                    <a:bodyPr/>
                    <a:lstStyle/>
                    <a:p>
                      <a:pPr marL="0" algn="l" defTabSz="457155" rtl="0" eaLnBrk="1" fontAlgn="ctr" latinLnBrk="0" hangingPunct="1"/>
                      <a:endParaRPr lang="en-GB" sz="700" b="1" i="0" u="sng" strike="noStrike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53" marR="2853" marT="2853" marB="171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10">
                  <a:txBody>
                    <a:bodyPr/>
                    <a:lstStyle/>
                    <a:p>
                      <a:pPr marL="0" indent="0" algn="l" rtl="0" eaLnBrk="1" fontAlgn="ctr" latinLnBrk="0" hangingPunct="1">
                        <a:buFont typeface="Arial" panose="020B0604020202020204" pitchFamily="34" charset="0"/>
                        <a:buNone/>
                      </a:pPr>
                      <a:endParaRPr lang="en-US" sz="700" b="0" i="0" u="none" strike="noStrike" kern="1200" noProof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700" b="0" i="0" u="none" strike="noStrike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Kick-off call May 2025</a:t>
                      </a:r>
                      <a:endParaRPr lang="en-GB" sz="700" b="0" i="0" u="none" strike="noStrike" kern="1200" noProof="0">
                        <a:effectLst/>
                        <a:latin typeface="Verdana"/>
                      </a:endParaRPr>
                    </a:p>
                    <a:p>
                      <a:pPr marL="0" indent="0" algn="l" rtl="0" eaLnBrk="1" fontAlgn="ctr" latinLnBrk="0" hangingPunct="1">
                        <a:buFont typeface="Arial" panose="020B0604020202020204" pitchFamily="34" charset="0"/>
                        <a:buNone/>
                      </a:pPr>
                      <a:endParaRPr lang="en-GB" sz="700" b="0" i="0" u="none" strike="noStrike" kern="1200" noProof="0">
                        <a:effectLst/>
                      </a:endParaRPr>
                    </a:p>
                    <a:p>
                      <a:pPr marL="0" lvl="0" indent="0" algn="l" defTabSz="457155">
                        <a:buFont typeface="Arial" panose="020B0604020202020204" pitchFamily="34" charset="0"/>
                        <a:buNone/>
                      </a:pPr>
                      <a:endParaRPr lang="en-GB" sz="700" b="0" i="0" u="none" strike="noStrike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53" marR="2853" marT="2853" marB="1711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marL="2853" marR="2853" marT="2853" marB="1711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25773330"/>
                  </a:ext>
                </a:extLst>
              </a:tr>
              <a:tr h="338971">
                <a:tc gridSpan="2">
                  <a:txBody>
                    <a:bodyPr/>
                    <a:lstStyle/>
                    <a:p>
                      <a:pPr marL="0" algn="ctr" defTabSz="457155" rtl="0" eaLnBrk="1" fontAlgn="ctr" latinLnBrk="0" hangingPunct="1"/>
                      <a:r>
                        <a:rPr lang="en-US" sz="7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 risks identified</a:t>
                      </a:r>
                      <a:endParaRPr lang="en-GB" sz="700" b="0" i="0" u="none" strike="noStrike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53" marR="2853" marT="2853" marB="1711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155" rtl="0" eaLnBrk="1" fontAlgn="ctr" latinLnBrk="0" hangingPunct="1"/>
                      <a:r>
                        <a:rPr lang="en-US" sz="7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Yes/no</a:t>
                      </a:r>
                      <a:endParaRPr lang="en-GB" sz="700" b="0" i="0" u="none" strike="noStrike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53" marR="2853" marT="2853" marB="1711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457155" rtl="0" eaLnBrk="1" fontAlgn="ctr" latinLnBrk="0" hangingPunct="1"/>
                      <a:r>
                        <a:rPr lang="en-US" sz="7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 request included</a:t>
                      </a:r>
                      <a:endParaRPr lang="en-GB" sz="700" b="0" i="0" u="none" strike="noStrike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53" marR="2853" marT="2853" marB="1711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155" rtl="0" eaLnBrk="1" fontAlgn="ctr" latinLnBrk="0" hangingPunct="1"/>
                      <a:r>
                        <a:rPr lang="en-US" sz="7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n-GB" sz="700" b="0" i="0" u="none" strike="noStrike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53" marR="2853" marT="2853" marB="1711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7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Yes/no</a:t>
                      </a:r>
                      <a:endParaRPr lang="en-GB"/>
                    </a:p>
                  </a:txBody>
                  <a:tcPr marL="2853" marR="2853" marT="2853" marB="1711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15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kern="1200">
                          <a:solidFill>
                            <a:srgbClr val="002C6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Legend</a:t>
                      </a:r>
                      <a:endParaRPr lang="en-GB" sz="700" b="0" i="0" u="none" strike="noStrike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53" marR="2853" marT="2853" marB="1711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155" rtl="0" eaLnBrk="1" fontAlgn="ctr" latinLnBrk="0" hangingPunct="1"/>
                      <a:endParaRPr lang="en-GB" sz="700" b="0" i="0" u="none" strike="noStrike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53" marR="2853" marT="2853" marB="1711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155" rtl="0" eaLnBrk="1" fontAlgn="ctr" latinLnBrk="0" hangingPunct="1"/>
                      <a:endParaRPr lang="en-GB" sz="700" b="0" i="0" u="none" strike="noStrike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53" marR="2853" marT="2853" marB="17118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155" rtl="0" eaLnBrk="1" fontAlgn="ctr" latinLnBrk="0" hangingPunct="1"/>
                      <a:endParaRPr lang="en-US" sz="700" b="0" i="0" u="none" strike="noStrike" kern="120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457155" rtl="0" eaLnBrk="1" fontAlgn="ctr" latinLnBrk="0" hangingPunct="1"/>
                      <a:r>
                        <a:rPr lang="en-GB" sz="700" b="0" i="0" u="none" strike="noStrike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</a:t>
                      </a:r>
                    </a:p>
                  </a:txBody>
                  <a:tcPr marL="2853" marR="2853" marT="2853" marB="17118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C6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457155" rtl="0" eaLnBrk="1" fontAlgn="ctr" latinLnBrk="0" hangingPunct="1"/>
                      <a:endParaRPr lang="en-US" sz="700" b="0" i="0" u="none" strike="noStrike" kern="120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457155" rtl="0" eaLnBrk="1" fontAlgn="ctr" latinLnBrk="0" hangingPunct="1"/>
                      <a:r>
                        <a:rPr lang="en-GB" sz="700" b="0" i="0" u="none" strike="noStrike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 Started</a:t>
                      </a:r>
                    </a:p>
                  </a:txBody>
                  <a:tcPr marL="2853" marR="2853" marT="2853" marB="17118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155" rtl="0" eaLnBrk="1" fontAlgn="ctr" latinLnBrk="0" hangingPunct="1"/>
                      <a:endParaRPr lang="en-GB" sz="700" b="0" i="0" u="none" strike="noStrike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53" marR="2853" marT="2853" marB="1711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target</a:t>
                      </a:r>
                    </a:p>
                  </a:txBody>
                  <a:tcPr marL="2853" marR="2853" marT="2853" marB="1711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700" b="0" i="0" u="none" strike="noStrike" kern="1200">
                        <a:solidFill>
                          <a:srgbClr val="002C6C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53" marR="2853" marT="2853" marB="1711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Risk of being late</a:t>
                      </a:r>
                    </a:p>
                  </a:txBody>
                  <a:tcPr marL="2853" marR="2853" marT="2853" marB="1711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 needed (not recoverable)</a:t>
                      </a:r>
                    </a:p>
                  </a:txBody>
                  <a:tcPr marL="2853" marR="2853" marT="2853" marB="17118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3942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145C50D-6B36-37EA-9F7E-6A6C269750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251340"/>
              </p:ext>
            </p:extLst>
          </p:nvPr>
        </p:nvGraphicFramePr>
        <p:xfrm>
          <a:off x="150873" y="3301090"/>
          <a:ext cx="3288910" cy="146105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852433">
                  <a:extLst>
                    <a:ext uri="{9D8B030D-6E8A-4147-A177-3AD203B41FA5}">
                      <a16:colId xmlns:a16="http://schemas.microsoft.com/office/drawing/2014/main" val="2590702308"/>
                    </a:ext>
                  </a:extLst>
                </a:gridCol>
                <a:gridCol w="2436477">
                  <a:extLst>
                    <a:ext uri="{9D8B030D-6E8A-4147-A177-3AD203B41FA5}">
                      <a16:colId xmlns:a16="http://schemas.microsoft.com/office/drawing/2014/main" val="2054553336"/>
                    </a:ext>
                  </a:extLst>
                </a:gridCol>
              </a:tblGrid>
              <a:tr h="212963">
                <a:tc>
                  <a:txBody>
                    <a:bodyPr/>
                    <a:lstStyle/>
                    <a:p>
                      <a:pPr marL="0" marR="0" lvl="0" indent="0" algn="l" defTabSz="45715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>
                          <a:solidFill>
                            <a:srgbClr val="002C6C"/>
                          </a:solidFill>
                        </a:rPr>
                        <a:t>Sponsor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5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>
                          <a:solidFill>
                            <a:srgbClr val="002C6C"/>
                          </a:solidFill>
                        </a:rPr>
                        <a:t>Robert Beideman</a:t>
                      </a:r>
                      <a:endParaRPr lang="en-GB" sz="700" b="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424431"/>
                  </a:ext>
                </a:extLst>
              </a:tr>
              <a:tr h="212963">
                <a:tc>
                  <a:txBody>
                    <a:bodyPr/>
                    <a:lstStyle/>
                    <a:p>
                      <a:pPr marL="0" marR="0" lvl="0" indent="0" algn="l" defTabSz="45715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>
                          <a:solidFill>
                            <a:srgbClr val="002C6C"/>
                          </a:solidFill>
                        </a:rPr>
                        <a:t>SDL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700" b="0">
                          <a:solidFill>
                            <a:srgbClr val="002C6C"/>
                          </a:solidFill>
                        </a:rPr>
                        <a:t>Greg Rowe</a:t>
                      </a:r>
                      <a:endParaRPr lang="en-GB" sz="700" b="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829451"/>
                  </a:ext>
                </a:extLst>
              </a:tr>
              <a:tr h="212963">
                <a:tc>
                  <a:txBody>
                    <a:bodyPr/>
                    <a:lstStyle/>
                    <a:p>
                      <a:pPr marL="0" marR="0" lvl="0" indent="0" algn="l" defTabSz="45715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>
                          <a:solidFill>
                            <a:srgbClr val="002C6C"/>
                          </a:solidFill>
                        </a:rPr>
                        <a:t>CE/Sol Liaison</a:t>
                      </a:r>
                      <a:endParaRPr lang="en-GB" sz="700" b="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700" b="0">
                          <a:solidFill>
                            <a:srgbClr val="002C6C"/>
                          </a:solidFill>
                        </a:rPr>
                        <a:t>Claire Clarke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1651913"/>
                  </a:ext>
                </a:extLst>
              </a:tr>
              <a:tr h="212963">
                <a:tc>
                  <a:txBody>
                    <a:bodyPr/>
                    <a:lstStyle/>
                    <a:p>
                      <a:pPr marL="0" marR="0" lvl="0" indent="0" algn="l" defTabSz="45715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>
                          <a:solidFill>
                            <a:srgbClr val="002C6C"/>
                          </a:solidFill>
                        </a:rPr>
                        <a:t>SME</a:t>
                      </a:r>
                      <a:endParaRPr lang="en-GB" sz="700" b="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5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baseline="0">
                          <a:solidFill>
                            <a:srgbClr val="002C6C"/>
                          </a:solidFill>
                        </a:rPr>
                        <a:t>Neil Piper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1025269"/>
                  </a:ext>
                </a:extLst>
              </a:tr>
              <a:tr h="212963">
                <a:tc>
                  <a:txBody>
                    <a:bodyPr/>
                    <a:lstStyle/>
                    <a:p>
                      <a:pPr marL="0" marR="0" lvl="0" indent="0" algn="l" defTabSz="45715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baseline="0">
                          <a:solidFill>
                            <a:srgbClr val="002C6C"/>
                          </a:solidFill>
                        </a:rPr>
                        <a:t>AG Liaison</a:t>
                      </a:r>
                      <a:endParaRPr lang="en-GB" sz="700" b="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5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>
                          <a:solidFill>
                            <a:srgbClr val="002C6C"/>
                          </a:solidFill>
                        </a:rPr>
                        <a:t>Shekhar Nambi – J&amp;J</a:t>
                      </a:r>
                      <a:endParaRPr lang="en-GB" sz="700" b="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8459254"/>
                  </a:ext>
                </a:extLst>
              </a:tr>
              <a:tr h="294872">
                <a:tc>
                  <a:txBody>
                    <a:bodyPr/>
                    <a:lstStyle/>
                    <a:p>
                      <a:pPr marL="0" marR="0" lvl="0" indent="0" algn="l" defTabSz="45715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baseline="0">
                          <a:solidFill>
                            <a:srgbClr val="002C6C"/>
                          </a:solidFill>
                        </a:rPr>
                        <a:t>Chairs</a:t>
                      </a:r>
                      <a:endParaRPr lang="en-GB" sz="700" b="0">
                        <a:solidFill>
                          <a:srgbClr val="002C6C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5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kern="1200" noProof="0">
                          <a:solidFill>
                            <a:srgbClr val="002C6C"/>
                          </a:solidFill>
                          <a:latin typeface="+mn-lt"/>
                          <a:ea typeface="+mn-ea"/>
                          <a:cs typeface="+mn-cs"/>
                        </a:rPr>
                        <a:t>Lionel Tussau – Bayard Consulting, Sylvia Reiingardt – GS1 Germany, Jeremie Consoln</a:t>
                      </a:r>
                    </a:p>
                    <a:p>
                      <a:pPr marL="0" marR="0" lvl="0" indent="0" algn="l" defTabSz="45715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C6C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343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6237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itle">
  <a:themeElements>
    <a:clrScheme name="GS1 Global Palette">
      <a:dk1>
        <a:srgbClr val="454545"/>
      </a:dk1>
      <a:lt1>
        <a:sysClr val="window" lastClr="FFFFFF"/>
      </a:lt1>
      <a:dk2>
        <a:srgbClr val="002C6C"/>
      </a:dk2>
      <a:lt2>
        <a:srgbClr val="888B8D"/>
      </a:lt2>
      <a:accent1>
        <a:srgbClr val="F26334"/>
      </a:accent1>
      <a:accent2>
        <a:srgbClr val="00B6DE"/>
      </a:accent2>
      <a:accent3>
        <a:srgbClr val="7AC143"/>
      </a:accent3>
      <a:accent4>
        <a:srgbClr val="F05587"/>
      </a:accent4>
      <a:accent5>
        <a:srgbClr val="FBB034"/>
      </a:accent5>
      <a:accent6>
        <a:srgbClr val="BF83B9"/>
      </a:accent6>
      <a:hlink>
        <a:srgbClr val="008DBD"/>
      </a:hlink>
      <a:folHlink>
        <a:srgbClr val="008DBD"/>
      </a:folHlink>
    </a:clrScheme>
    <a:fontScheme name="GS1 Verdana">
      <a:majorFont>
        <a:latin typeface="Verdana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Verdana"/>
        <a:font script="Hebr" typeface="Verdana"/>
        <a:font script="Thai" typeface="Verdana"/>
        <a:font script="Ethi" typeface="Verdana"/>
        <a:font script="Beng" typeface="Verdana"/>
        <a:font script="Gujr" typeface="Verdana"/>
        <a:font script="Khmr" typeface="Verdana"/>
        <a:font script="Knda" typeface="Verdana"/>
        <a:font script="Guru" typeface="Verdana"/>
        <a:font script="Cans" typeface="Verdana"/>
        <a:font script="Cher" typeface="Verdana"/>
        <a:font script="Yiii" typeface="Verdana"/>
        <a:font script="Tibt" typeface="Verdana"/>
        <a:font script="Thaa" typeface="Verdana"/>
        <a:font script="Deva" typeface="Verdana"/>
        <a:font script="Telu" typeface="Verdana"/>
        <a:font script="Taml" typeface="Verdana"/>
        <a:font script="Syrc" typeface="Verdana"/>
        <a:font script="Orya" typeface="Verdana"/>
        <a:font script="Mlym" typeface="Verdana"/>
        <a:font script="Laoo" typeface="Verdana"/>
        <a:font script="Sinh" typeface="Verdana"/>
        <a:font script="Mong" typeface="Verdana"/>
        <a:font script="Viet" typeface="Verdana"/>
        <a:font script="Uigh" typeface="Verdana"/>
      </a:majorFont>
      <a:minorFont>
        <a:latin typeface="Verdana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Verdana"/>
        <a:font script="Hebr" typeface="Verdana"/>
        <a:font script="Thai" typeface="Verdana"/>
        <a:font script="Ethi" typeface="Verdana"/>
        <a:font script="Beng" typeface="Verdana"/>
        <a:font script="Gujr" typeface="Verdana"/>
        <a:font script="Khmr" typeface="Verdana"/>
        <a:font script="Knda" typeface="Verdana"/>
        <a:font script="Guru" typeface="Verdana"/>
        <a:font script="Cans" typeface="Verdana"/>
        <a:font script="Cher" typeface="Verdana"/>
        <a:font script="Yiii" typeface="Verdana"/>
        <a:font script="Tibt" typeface="Verdana"/>
        <a:font script="Thaa" typeface="Verdana"/>
        <a:font script="Deva" typeface="Verdana"/>
        <a:font script="Telu" typeface="Verdana"/>
        <a:font script="Taml" typeface="Verdana"/>
        <a:font script="Syrc" typeface="Verdana"/>
        <a:font script="Orya" typeface="Verdana"/>
        <a:font script="Mlym" typeface="Verdana"/>
        <a:font script="Laoo" typeface="Verdana"/>
        <a:font script="Sinh" typeface="Verdana"/>
        <a:font script="Mong" typeface="Verdana"/>
        <a:font script="Viet" typeface="Verdana"/>
        <a:font script="Uigh"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26334"/>
        </a:solidFill>
        <a:ln w="25400" cap="flat" cmpd="sng" algn="ctr">
          <a:noFill/>
          <a:prstDash val="solid"/>
        </a:ln>
        <a:effectLst/>
      </a:spPr>
      <a:bodyPr rtlCol="0" anchor="ctr"/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kern="0" cap="none" spc="0" normalizeH="0" baseline="0" noProof="0">
            <a:ln>
              <a:noFill/>
            </a:ln>
            <a:solidFill>
              <a:sysClr val="window" lastClr="FFFFFF"/>
            </a:solidFill>
            <a:effectLst/>
            <a:uLnTx/>
            <a:uFillTx/>
            <a:latin typeface="Verdana"/>
            <a:ea typeface="+mn-ea"/>
            <a:cs typeface="+mn-cs"/>
          </a:defRPr>
        </a:defPPr>
      </a:lstStyle>
    </a:spDef>
    <a:lnDef>
      <a:spPr>
        <a:ln w="12700">
          <a:tailEnd type="non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custClrLst>
    <a:custClr name="GS1 Blue">
      <a:srgbClr val="002C6C"/>
    </a:custClr>
    <a:custClr name="GS1 Orange">
      <a:srgbClr val="F26334"/>
    </a:custClr>
    <a:custClr name="GS1 Dark Gray">
      <a:srgbClr val="454545"/>
    </a:custClr>
    <a:custClr name="GS1 Dark Medium Gray">
      <a:srgbClr val="888B8D"/>
    </a:custClr>
    <a:custClr name="GS1 Light Medium Gray">
      <a:srgbClr val="B1B3B3"/>
    </a:custClr>
    <a:custClr name="GS1 Light Gray">
      <a:srgbClr val="F4F4F4"/>
    </a:custClr>
    <a:custClr name="GS1 Raspberry">
      <a:srgbClr val="F05587"/>
    </a:custClr>
    <a:custClr name="GS1 Purple">
      <a:srgbClr val="BF83B9"/>
    </a:custClr>
    <a:custClr name="GS1 Lavender">
      <a:srgbClr val="AF96D4"/>
    </a:custClr>
    <a:custClr name="GS1 Slate">
      <a:srgbClr val="89AADB"/>
    </a:custClr>
    <a:custClr name="GS1 Sky">
      <a:srgbClr val="00B6DE"/>
    </a:custClr>
    <a:custClr name="GS1 Link">
      <a:srgbClr val="008DBD"/>
    </a:custClr>
    <a:custClr name="GS1 Mist">
      <a:srgbClr val="8DB9CA"/>
    </a:custClr>
    <a:custClr name="GS1 Teal">
      <a:srgbClr val="22BCB9"/>
    </a:custClr>
    <a:custClr name="GS1 Mint">
      <a:srgbClr val="71B790"/>
    </a:custClr>
    <a:custClr name="GS1 Grass">
      <a:srgbClr val="7AC143"/>
    </a:custClr>
    <a:custClr name="GS1 Forest">
      <a:srgbClr val="00B74F"/>
    </a:custClr>
    <a:custClr name="GS1 Olive">
      <a:srgbClr val="9DBB68"/>
    </a:custClr>
    <a:custClr name="GS1 Lime">
      <a:srgbClr val="C1D82F"/>
    </a:custClr>
    <a:custClr name="GS1 Gold">
      <a:srgbClr val="C4B000"/>
    </a:custClr>
    <a:custClr name="GS1 Peach">
      <a:srgbClr val="FBB034"/>
    </a:custClr>
    <a:custClr name="GS1 Tangerine">
      <a:srgbClr val="FF8200"/>
    </a:custClr>
    <a:custClr name="GS1 Honey">
      <a:srgbClr val="B78B20"/>
    </a:custClr>
    <a:custClr name="GS1 Terracotta">
      <a:srgbClr val="D3875F"/>
    </a:custClr>
  </a:custClrLst>
</a:theme>
</file>

<file path=ppt/theme/theme2.xml><?xml version="1.0" encoding="utf-8"?>
<a:theme xmlns:a="http://schemas.openxmlformats.org/drawingml/2006/main" name="10_Content">
  <a:themeElements>
    <a:clrScheme name="GS1 Global Palette">
      <a:dk1>
        <a:srgbClr val="454545"/>
      </a:dk1>
      <a:lt1>
        <a:sysClr val="window" lastClr="FFFFFF"/>
      </a:lt1>
      <a:dk2>
        <a:srgbClr val="002C6C"/>
      </a:dk2>
      <a:lt2>
        <a:srgbClr val="888B8D"/>
      </a:lt2>
      <a:accent1>
        <a:srgbClr val="F26334"/>
      </a:accent1>
      <a:accent2>
        <a:srgbClr val="00B6DE"/>
      </a:accent2>
      <a:accent3>
        <a:srgbClr val="7AC143"/>
      </a:accent3>
      <a:accent4>
        <a:srgbClr val="F05587"/>
      </a:accent4>
      <a:accent5>
        <a:srgbClr val="FBB034"/>
      </a:accent5>
      <a:accent6>
        <a:srgbClr val="BF83B9"/>
      </a:accent6>
      <a:hlink>
        <a:srgbClr val="008DBD"/>
      </a:hlink>
      <a:folHlink>
        <a:srgbClr val="008DBD"/>
      </a:folHlink>
    </a:clrScheme>
    <a:fontScheme name="GS1 Verdana">
      <a:majorFont>
        <a:latin typeface="Verdana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Verdana"/>
        <a:font script="Hebr" typeface="Verdana"/>
        <a:font script="Thai" typeface="Verdana"/>
        <a:font script="Ethi" typeface="Verdana"/>
        <a:font script="Beng" typeface="Verdana"/>
        <a:font script="Gujr" typeface="Verdana"/>
        <a:font script="Khmr" typeface="Verdana"/>
        <a:font script="Knda" typeface="Verdana"/>
        <a:font script="Guru" typeface="Verdana"/>
        <a:font script="Cans" typeface="Verdana"/>
        <a:font script="Cher" typeface="Verdana"/>
        <a:font script="Yiii" typeface="Verdana"/>
        <a:font script="Tibt" typeface="Verdana"/>
        <a:font script="Thaa" typeface="Verdana"/>
        <a:font script="Deva" typeface="Verdana"/>
        <a:font script="Telu" typeface="Verdana"/>
        <a:font script="Taml" typeface="Verdana"/>
        <a:font script="Syrc" typeface="Verdana"/>
        <a:font script="Orya" typeface="Verdana"/>
        <a:font script="Mlym" typeface="Verdana"/>
        <a:font script="Laoo" typeface="Verdana"/>
        <a:font script="Sinh" typeface="Verdana"/>
        <a:font script="Mong" typeface="Verdana"/>
        <a:font script="Viet" typeface="Verdana"/>
        <a:font script="Uigh" typeface="Verdana"/>
      </a:majorFont>
      <a:minorFont>
        <a:latin typeface="Verdana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Verdana"/>
        <a:font script="Hebr" typeface="Verdana"/>
        <a:font script="Thai" typeface="Verdana"/>
        <a:font script="Ethi" typeface="Verdana"/>
        <a:font script="Beng" typeface="Verdana"/>
        <a:font script="Gujr" typeface="Verdana"/>
        <a:font script="Khmr" typeface="Verdana"/>
        <a:font script="Knda" typeface="Verdana"/>
        <a:font script="Guru" typeface="Verdana"/>
        <a:font script="Cans" typeface="Verdana"/>
        <a:font script="Cher" typeface="Verdana"/>
        <a:font script="Yiii" typeface="Verdana"/>
        <a:font script="Tibt" typeface="Verdana"/>
        <a:font script="Thaa" typeface="Verdana"/>
        <a:font script="Deva" typeface="Verdana"/>
        <a:font script="Telu" typeface="Verdana"/>
        <a:font script="Taml" typeface="Verdana"/>
        <a:font script="Syrc" typeface="Verdana"/>
        <a:font script="Orya" typeface="Verdana"/>
        <a:font script="Mlym" typeface="Verdana"/>
        <a:font script="Laoo" typeface="Verdana"/>
        <a:font script="Sinh" typeface="Verdana"/>
        <a:font script="Mong" typeface="Verdana"/>
        <a:font script="Viet" typeface="Verdana"/>
        <a:font script="Uigh"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25400"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custClrLst>
    <a:custClr name="GS1 Blue">
      <a:srgbClr val="002C6C"/>
    </a:custClr>
    <a:custClr name="GS1 Orange">
      <a:srgbClr val="F26334"/>
    </a:custClr>
    <a:custClr name="GS1 Dark Gray">
      <a:srgbClr val="454545"/>
    </a:custClr>
    <a:custClr name="GS1 Dark Medium Gray">
      <a:srgbClr val="888B8D"/>
    </a:custClr>
    <a:custClr name="GS1 Light Medium Gray">
      <a:srgbClr val="B1B3B3"/>
    </a:custClr>
    <a:custClr name="GS1 Light Gray">
      <a:srgbClr val="F4F4F4"/>
    </a:custClr>
    <a:custClr name="GS1 Raspberry">
      <a:srgbClr val="F05587"/>
    </a:custClr>
    <a:custClr name="GS1 Purple">
      <a:srgbClr val="BF83B9"/>
    </a:custClr>
    <a:custClr name="GS1 Lavender">
      <a:srgbClr val="AF96D4"/>
    </a:custClr>
    <a:custClr name="GS1 Slate">
      <a:srgbClr val="89AADB"/>
    </a:custClr>
    <a:custClr name="GS1 Sky">
      <a:srgbClr val="00B6DE"/>
    </a:custClr>
    <a:custClr name="GS1 Link">
      <a:srgbClr val="008DBD"/>
    </a:custClr>
    <a:custClr name="GS1 Mist">
      <a:srgbClr val="8DB9CA"/>
    </a:custClr>
    <a:custClr name="GS1 Teal">
      <a:srgbClr val="22BCB9"/>
    </a:custClr>
    <a:custClr name="GS1 Mint">
      <a:srgbClr val="71B790"/>
    </a:custClr>
    <a:custClr name="GS1 Grass">
      <a:srgbClr val="7AC143"/>
    </a:custClr>
    <a:custClr name="GS1 Forest">
      <a:srgbClr val="00B74F"/>
    </a:custClr>
    <a:custClr name="GS1 Olive">
      <a:srgbClr val="9DBB68"/>
    </a:custClr>
    <a:custClr name="GS1 Lime">
      <a:srgbClr val="C1D82F"/>
    </a:custClr>
    <a:custClr name="GS1 Gold">
      <a:srgbClr val="C4B000"/>
    </a:custClr>
    <a:custClr name="GS1 Peach">
      <a:srgbClr val="FBB034"/>
    </a:custClr>
    <a:custClr name="GS1 Tangerine">
      <a:srgbClr val="FF8200"/>
    </a:custClr>
    <a:custClr name="GS1 Honey">
      <a:srgbClr val="B78B20"/>
    </a:custClr>
    <a:custClr name="GS1 Terracotta">
      <a:srgbClr val="D3875F"/>
    </a:custClr>
  </a:custClrLst>
  <a:extLst>
    <a:ext uri="{05A4C25C-085E-4340-85A3-A5531E510DB2}">
      <thm15:themeFamily xmlns:thm15="http://schemas.microsoft.com/office/thememl/2012/main" name="Presentation1" id="{4EEEA848-CE8B-4019-9859-27B804BF0E95}" vid="{718C36A3-F70D-4374-8978-CA5DEEEDBD6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GS1 Global Palette">
    <a:dk1>
      <a:srgbClr val="454545"/>
    </a:dk1>
    <a:lt1>
      <a:sysClr val="window" lastClr="FFFFFF"/>
    </a:lt1>
    <a:dk2>
      <a:srgbClr val="002C6C"/>
    </a:dk2>
    <a:lt2>
      <a:srgbClr val="888B8D"/>
    </a:lt2>
    <a:accent1>
      <a:srgbClr val="F26334"/>
    </a:accent1>
    <a:accent2>
      <a:srgbClr val="00B6DE"/>
    </a:accent2>
    <a:accent3>
      <a:srgbClr val="7AC143"/>
    </a:accent3>
    <a:accent4>
      <a:srgbClr val="F05587"/>
    </a:accent4>
    <a:accent5>
      <a:srgbClr val="FBB034"/>
    </a:accent5>
    <a:accent6>
      <a:srgbClr val="BF83B9"/>
    </a:accent6>
    <a:hlink>
      <a:srgbClr val="008DBD"/>
    </a:hlink>
    <a:folHlink>
      <a:srgbClr val="008DBD"/>
    </a:folHlink>
  </a:clrScheme>
</a:themeOverride>
</file>

<file path=ppt/theme/themeOverride2.xml><?xml version="1.0" encoding="utf-8"?>
<a:themeOverride xmlns:a="http://schemas.openxmlformats.org/drawingml/2006/main">
  <a:clrScheme name="GS1 Global Palette">
    <a:dk1>
      <a:srgbClr val="454545"/>
    </a:dk1>
    <a:lt1>
      <a:sysClr val="window" lastClr="FFFFFF"/>
    </a:lt1>
    <a:dk2>
      <a:srgbClr val="002C6C"/>
    </a:dk2>
    <a:lt2>
      <a:srgbClr val="888B8D"/>
    </a:lt2>
    <a:accent1>
      <a:srgbClr val="F26334"/>
    </a:accent1>
    <a:accent2>
      <a:srgbClr val="00B6DE"/>
    </a:accent2>
    <a:accent3>
      <a:srgbClr val="7AC143"/>
    </a:accent3>
    <a:accent4>
      <a:srgbClr val="F05587"/>
    </a:accent4>
    <a:accent5>
      <a:srgbClr val="FBB034"/>
    </a:accent5>
    <a:accent6>
      <a:srgbClr val="BF83B9"/>
    </a:accent6>
    <a:hlink>
      <a:srgbClr val="008DBD"/>
    </a:hlink>
    <a:folHlink>
      <a:srgbClr val="008DBD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cb234ca-b595-4414-a2bb-350e4806fcf0" xsi:nil="true"/>
    <lcf76f155ced4ddcb4097134ff3c332f xmlns="e2d9e378-e604-4917-8fdf-10dd2f8790f0">
      <Terms xmlns="http://schemas.microsoft.com/office/infopath/2007/PartnerControls"/>
    </lcf76f155ced4ddcb4097134ff3c332f>
    <Whatisdocument_x003f_ xmlns="e2d9e378-e604-4917-8fdf-10dd2f8790f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072FA246AF524FBF54139A872EB9BF" ma:contentTypeVersion="19" ma:contentTypeDescription="Create a new document." ma:contentTypeScope="" ma:versionID="6e95fa705c8b7a015b7d3cf6c6b1e64e">
  <xsd:schema xmlns:xsd="http://www.w3.org/2001/XMLSchema" xmlns:xs="http://www.w3.org/2001/XMLSchema" xmlns:p="http://schemas.microsoft.com/office/2006/metadata/properties" xmlns:ns2="e2d9e378-e604-4917-8fdf-10dd2f8790f0" xmlns:ns3="4cb234ca-b595-4414-a2bb-350e4806fcf0" targetNamespace="http://schemas.microsoft.com/office/2006/metadata/properties" ma:root="true" ma:fieldsID="8979199eb92fbbf0cf6338f64237d2e3" ns2:_="" ns3:_="">
    <xsd:import namespace="e2d9e378-e604-4917-8fdf-10dd2f8790f0"/>
    <xsd:import namespace="4cb234ca-b595-4414-a2bb-350e4806fc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Whatisdocument_x003f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d9e378-e604-4917-8fdf-10dd2f8790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3892e53a-9b3c-4010-9cd1-82aa4eeb88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description="" ma:indexed="true" ma:internalName="MediaServiceLocation" ma:readOnly="true">
      <xsd:simpleType>
        <xsd:restriction base="dms:Text"/>
      </xsd:simpleType>
    </xsd:element>
    <xsd:element name="Whatisdocument_x003f_" ma:index="26" nillable="true" ma:displayName="What is document?" ma:format="Dropdown" ma:internalName="Whatisdocument_x003f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b234ca-b595-4414-a2bb-350e4806fcf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df5890f-edb9-4377-865e-b02a2ff98f4c}" ma:internalName="TaxCatchAll" ma:showField="CatchAllData" ma:web="4cb234ca-b595-4414-a2bb-350e4806fc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F5E1CD-E685-4CC4-8B5A-DC875CF5BBAB}">
  <ds:schemaRefs>
    <ds:schemaRef ds:uri="http://www.w3.org/XML/1998/namespace"/>
    <ds:schemaRef ds:uri="4cb234ca-b595-4414-a2bb-350e4806fcf0"/>
    <ds:schemaRef ds:uri="http://schemas.microsoft.com/office/2006/metadata/properties"/>
    <ds:schemaRef ds:uri="http://schemas.microsoft.com/office/infopath/2007/PartnerControls"/>
    <ds:schemaRef ds:uri="e2d9e378-e604-4917-8fdf-10dd2f8790f0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BBD966B-DC11-430B-B1E4-48C420BC537C}">
  <ds:schemaRefs>
    <ds:schemaRef ds:uri="4cb234ca-b595-4414-a2bb-350e4806fcf0"/>
    <ds:schemaRef ds:uri="e2d9e378-e604-4917-8fdf-10dd2f8790f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D1E622D-EB24-401F-A2E8-29DC8528ED4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197754b-b3a7-45b5-b82c-c8bc62c25b58}" enabled="0" method="" siteId="{3197754b-b3a7-45b5-b82c-c8bc62c25b5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GS1_Template_PPT_16-9_2015-02-04</Template>
  <TotalTime>60</TotalTime>
  <Words>280</Words>
  <Application>Microsoft Office PowerPoint</Application>
  <PresentationFormat>On-screen Show (16:9)</PresentationFormat>
  <Paragraphs>76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ＭＳ Ｐゴシック</vt:lpstr>
      <vt:lpstr>Arial</vt:lpstr>
      <vt:lpstr>Calibri</vt:lpstr>
      <vt:lpstr>Lucida Grande</vt:lpstr>
      <vt:lpstr>Verdana</vt:lpstr>
      <vt:lpstr>Title</vt:lpstr>
      <vt:lpstr>10_Content</vt:lpstr>
      <vt:lpstr>New EU requirements for MUDI Updates MSWG</vt:lpstr>
      <vt:lpstr>og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Plenary PowerPoint Presentation Template</dc:title>
  <dc:subject/>
  <dc:creator>GS1</dc:creator>
  <cp:keywords/>
  <dc:description/>
  <cp:lastModifiedBy>Greg Rowe</cp:lastModifiedBy>
  <cp:revision>1</cp:revision>
  <cp:lastPrinted>2020-05-07T20:12:40Z</cp:lastPrinted>
  <dcterms:created xsi:type="dcterms:W3CDTF">2015-02-03T16:52:14Z</dcterms:created>
  <dcterms:modified xsi:type="dcterms:W3CDTF">2026-04-08T14:26:27Z</dcterms:modified>
  <cp:category>Corporate Template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  <property fmtid="{D5CDD505-2E9C-101B-9397-08002B2CF9AE}" pid="3" name="Date">
    <vt:filetime>2016-01-06T05:00:00Z</vt:filetime>
  </property>
  <property fmtid="{D5CDD505-2E9C-101B-9397-08002B2CF9AE}" pid="4" name="ContentTypeId">
    <vt:lpwstr>0x01010082072FA246AF524FBF54139A872EB9BF</vt:lpwstr>
  </property>
  <property fmtid="{D5CDD505-2E9C-101B-9397-08002B2CF9AE}" pid="5" name="_dlc_DocIdItemGuid">
    <vt:lpwstr>057eaee2-054a-4ea6-996f-8a96523ea6a0</vt:lpwstr>
  </property>
  <property fmtid="{D5CDD505-2E9C-101B-9397-08002B2CF9AE}" pid="6" name="MediaServiceImageTags">
    <vt:lpwstr/>
  </property>
</Properties>
</file>